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7.xml" ContentType="application/vnd.openxmlformats-officedocument.presentationml.notesSlide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05" r:id="rId1"/>
  </p:sldMasterIdLst>
  <p:notesMasterIdLst>
    <p:notesMasterId r:id="rId62"/>
  </p:notesMasterIdLst>
  <p:handoutMasterIdLst>
    <p:handoutMasterId r:id="rId63"/>
  </p:handoutMasterIdLst>
  <p:sldIdLst>
    <p:sldId id="378" r:id="rId2"/>
    <p:sldId id="380" r:id="rId3"/>
    <p:sldId id="420" r:id="rId4"/>
    <p:sldId id="430" r:id="rId5"/>
    <p:sldId id="431" r:id="rId6"/>
    <p:sldId id="381" r:id="rId7"/>
    <p:sldId id="425" r:id="rId8"/>
    <p:sldId id="432" r:id="rId9"/>
    <p:sldId id="434" r:id="rId10"/>
    <p:sldId id="435" r:id="rId11"/>
    <p:sldId id="436" r:id="rId12"/>
    <p:sldId id="424" r:id="rId13"/>
    <p:sldId id="502" r:id="rId14"/>
    <p:sldId id="439" r:id="rId15"/>
    <p:sldId id="440" r:id="rId16"/>
    <p:sldId id="433" r:id="rId17"/>
    <p:sldId id="503" r:id="rId18"/>
    <p:sldId id="504" r:id="rId19"/>
    <p:sldId id="416" r:id="rId20"/>
    <p:sldId id="426" r:id="rId21"/>
    <p:sldId id="428" r:id="rId22"/>
    <p:sldId id="427" r:id="rId23"/>
    <p:sldId id="429" r:id="rId24"/>
    <p:sldId id="446" r:id="rId25"/>
    <p:sldId id="514" r:id="rId26"/>
    <p:sldId id="444" r:id="rId27"/>
    <p:sldId id="445" r:id="rId28"/>
    <p:sldId id="515" r:id="rId29"/>
    <p:sldId id="480" r:id="rId30"/>
    <p:sldId id="481" r:id="rId31"/>
    <p:sldId id="449" r:id="rId32"/>
    <p:sldId id="450" r:id="rId33"/>
    <p:sldId id="451" r:id="rId34"/>
    <p:sldId id="484" r:id="rId35"/>
    <p:sldId id="501" r:id="rId36"/>
    <p:sldId id="483" r:id="rId37"/>
    <p:sldId id="485" r:id="rId38"/>
    <p:sldId id="456" r:id="rId39"/>
    <p:sldId id="505" r:id="rId40"/>
    <p:sldId id="463" r:id="rId41"/>
    <p:sldId id="506" r:id="rId42"/>
    <p:sldId id="507" r:id="rId43"/>
    <p:sldId id="508" r:id="rId44"/>
    <p:sldId id="437" r:id="rId45"/>
    <p:sldId id="438" r:id="rId46"/>
    <p:sldId id="509" r:id="rId47"/>
    <p:sldId id="510" r:id="rId48"/>
    <p:sldId id="511" r:id="rId49"/>
    <p:sldId id="512" r:id="rId50"/>
    <p:sldId id="513" r:id="rId51"/>
    <p:sldId id="475" r:id="rId52"/>
    <p:sldId id="486" r:id="rId53"/>
    <p:sldId id="487" r:id="rId54"/>
    <p:sldId id="488" r:id="rId55"/>
    <p:sldId id="472" r:id="rId56"/>
    <p:sldId id="473" r:id="rId57"/>
    <p:sldId id="477" r:id="rId58"/>
    <p:sldId id="479" r:id="rId59"/>
    <p:sldId id="411" r:id="rId60"/>
    <p:sldId id="474" r:id="rId61"/>
  </p:sldIdLst>
  <p:sldSz cx="12192000" cy="6858000"/>
  <p:notesSz cx="6858000" cy="9144000"/>
  <p:defaultTextStyle>
    <a:defPPr rtl="0">
      <a:defRPr lang="en-GB"/>
    </a:defPPr>
    <a:lvl1pPr marL="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65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3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95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66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825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99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155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32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Balance" id="{705054ED-DB56-FA4C-BB16-D35BDEFFF4C1}">
          <p14:sldIdLst>
            <p14:sldId id="378"/>
            <p14:sldId id="380"/>
            <p14:sldId id="420"/>
            <p14:sldId id="430"/>
            <p14:sldId id="431"/>
            <p14:sldId id="381"/>
            <p14:sldId id="425"/>
            <p14:sldId id="432"/>
            <p14:sldId id="434"/>
            <p14:sldId id="435"/>
            <p14:sldId id="436"/>
            <p14:sldId id="424"/>
            <p14:sldId id="502"/>
            <p14:sldId id="439"/>
            <p14:sldId id="440"/>
            <p14:sldId id="433"/>
            <p14:sldId id="503"/>
            <p14:sldId id="504"/>
            <p14:sldId id="416"/>
            <p14:sldId id="426"/>
            <p14:sldId id="428"/>
            <p14:sldId id="427"/>
            <p14:sldId id="429"/>
            <p14:sldId id="446"/>
            <p14:sldId id="514"/>
            <p14:sldId id="444"/>
            <p14:sldId id="445"/>
            <p14:sldId id="515"/>
            <p14:sldId id="480"/>
            <p14:sldId id="481"/>
            <p14:sldId id="449"/>
            <p14:sldId id="450"/>
            <p14:sldId id="451"/>
            <p14:sldId id="484"/>
            <p14:sldId id="501"/>
            <p14:sldId id="483"/>
            <p14:sldId id="485"/>
            <p14:sldId id="456"/>
            <p14:sldId id="505"/>
            <p14:sldId id="463"/>
            <p14:sldId id="506"/>
            <p14:sldId id="507"/>
            <p14:sldId id="508"/>
            <p14:sldId id="437"/>
            <p14:sldId id="438"/>
            <p14:sldId id="509"/>
            <p14:sldId id="510"/>
            <p14:sldId id="511"/>
            <p14:sldId id="512"/>
            <p14:sldId id="513"/>
            <p14:sldId id="475"/>
            <p14:sldId id="486"/>
            <p14:sldId id="487"/>
            <p14:sldId id="488"/>
            <p14:sldId id="472"/>
            <p14:sldId id="473"/>
            <p14:sldId id="477"/>
            <p14:sldId id="479"/>
            <p14:sldId id="411"/>
            <p14:sldId id="47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37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Louise Hartmann" initials="LH" lastIdx="4" clrIdx="0"/>
  <p:cmAuthor id="1" name="Lise Thorup-Pedersen" initials="LTP" lastIdx="0" clrIdx="1"/>
  <p:cmAuthor id="2" name="estefania ruiz arenaza" initials="era" lastIdx="8" clrIdx="2">
    <p:extLst>
      <p:ext uri="{19B8F6BF-5375-455C-9EA6-DF929625EA0E}">
        <p15:presenceInfo xmlns:p15="http://schemas.microsoft.com/office/powerpoint/2012/main" userId="ffc9582043c8563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E9695"/>
    <a:srgbClr val="DF6752"/>
    <a:srgbClr val="9DB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llemlayout 2 - Markering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339" autoAdjust="0"/>
    <p:restoredTop sz="93099" autoAdjust="0"/>
  </p:normalViewPr>
  <p:slideViewPr>
    <p:cSldViewPr snapToGrid="0" snapToObjects="1">
      <p:cViewPr>
        <p:scale>
          <a:sx n="75" d="100"/>
          <a:sy n="75" d="100"/>
        </p:scale>
        <p:origin x="821" y="163"/>
      </p:cViewPr>
      <p:guideLst>
        <p:guide orient="horz" pos="2160"/>
        <p:guide pos="3840"/>
        <p:guide pos="37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00" d="100"/>
        <a:sy n="3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 showGuides="1">
      <p:cViewPr varScale="1">
        <p:scale>
          <a:sx n="96" d="100"/>
          <a:sy n="96" d="100"/>
        </p:scale>
        <p:origin x="3642" y="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handoutMaster" Target="handoutMasters/handoutMaster1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>
        <c:manualLayout>
          <c:layoutTarget val="inner"/>
          <c:xMode val="edge"/>
          <c:yMode val="edge"/>
          <c:x val="9.3433343616411799E-2"/>
          <c:y val="7.5422823550615276E-2"/>
          <c:w val="0.85382116257547047"/>
          <c:h val="0.74330522385034414"/>
        </c:manualLayout>
      </c:layout>
      <c:scatterChart>
        <c:scatterStyle val="lineMarker"/>
        <c:varyColors val="0"/>
        <c:ser>
          <c:idx val="0"/>
          <c:order val="0"/>
          <c:tx>
            <c:v>Coil</c:v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Sheet1!$B$4:$B$34</c:f>
              <c:numCache>
                <c:formatCode>General</c:formatCode>
                <c:ptCount val="31"/>
                <c:pt idx="0">
                  <c:v>0</c:v>
                </c:pt>
                <c:pt idx="1">
                  <c:v>2</c:v>
                </c:pt>
                <c:pt idx="2">
                  <c:v>4</c:v>
                </c:pt>
                <c:pt idx="3">
                  <c:v>6</c:v>
                </c:pt>
                <c:pt idx="4">
                  <c:v>8</c:v>
                </c:pt>
                <c:pt idx="5">
                  <c:v>10</c:v>
                </c:pt>
                <c:pt idx="6">
                  <c:v>12</c:v>
                </c:pt>
                <c:pt idx="7">
                  <c:v>14</c:v>
                </c:pt>
                <c:pt idx="8">
                  <c:v>16</c:v>
                </c:pt>
                <c:pt idx="9">
                  <c:v>18</c:v>
                </c:pt>
                <c:pt idx="10">
                  <c:v>20</c:v>
                </c:pt>
                <c:pt idx="11">
                  <c:v>22</c:v>
                </c:pt>
                <c:pt idx="12">
                  <c:v>24</c:v>
                </c:pt>
                <c:pt idx="13">
                  <c:v>26</c:v>
                </c:pt>
                <c:pt idx="14">
                  <c:v>28</c:v>
                </c:pt>
                <c:pt idx="15">
                  <c:v>30</c:v>
                </c:pt>
                <c:pt idx="16">
                  <c:v>32</c:v>
                </c:pt>
                <c:pt idx="17">
                  <c:v>34</c:v>
                </c:pt>
                <c:pt idx="18">
                  <c:v>36</c:v>
                </c:pt>
                <c:pt idx="19">
                  <c:v>38</c:v>
                </c:pt>
                <c:pt idx="20">
                  <c:v>40</c:v>
                </c:pt>
                <c:pt idx="21">
                  <c:v>42</c:v>
                </c:pt>
                <c:pt idx="22">
                  <c:v>44</c:v>
                </c:pt>
                <c:pt idx="23">
                  <c:v>46</c:v>
                </c:pt>
                <c:pt idx="24">
                  <c:v>48</c:v>
                </c:pt>
                <c:pt idx="25">
                  <c:v>50</c:v>
                </c:pt>
                <c:pt idx="26">
                  <c:v>52</c:v>
                </c:pt>
                <c:pt idx="27">
                  <c:v>54</c:v>
                </c:pt>
                <c:pt idx="28">
                  <c:v>56</c:v>
                </c:pt>
                <c:pt idx="29">
                  <c:v>58</c:v>
                </c:pt>
                <c:pt idx="30">
                  <c:v>60</c:v>
                </c:pt>
              </c:numCache>
            </c:numRef>
          </c:xVal>
          <c:yVal>
            <c:numRef>
              <c:f>Sheet1!$E$4:$E$34</c:f>
              <c:numCache>
                <c:formatCode>General</c:formatCode>
                <c:ptCount val="31"/>
                <c:pt idx="0">
                  <c:v>18.2</c:v>
                </c:pt>
                <c:pt idx="1">
                  <c:v>20.200000000000003</c:v>
                </c:pt>
                <c:pt idx="2">
                  <c:v>28.299999999999997</c:v>
                </c:pt>
                <c:pt idx="3">
                  <c:v>35.9</c:v>
                </c:pt>
                <c:pt idx="4">
                  <c:v>42.8</c:v>
                </c:pt>
                <c:pt idx="5">
                  <c:v>47.099999999999994</c:v>
                </c:pt>
                <c:pt idx="6">
                  <c:v>53</c:v>
                </c:pt>
                <c:pt idx="7">
                  <c:v>57.599999999999994</c:v>
                </c:pt>
                <c:pt idx="8">
                  <c:v>62.3</c:v>
                </c:pt>
                <c:pt idx="9">
                  <c:v>66.5</c:v>
                </c:pt>
                <c:pt idx="10">
                  <c:v>70.2</c:v>
                </c:pt>
                <c:pt idx="11">
                  <c:v>74.2</c:v>
                </c:pt>
                <c:pt idx="12">
                  <c:v>76.599999999999994</c:v>
                </c:pt>
                <c:pt idx="13">
                  <c:v>78.8</c:v>
                </c:pt>
                <c:pt idx="14">
                  <c:v>81</c:v>
                </c:pt>
                <c:pt idx="15">
                  <c:v>83</c:v>
                </c:pt>
                <c:pt idx="16">
                  <c:v>86</c:v>
                </c:pt>
                <c:pt idx="17">
                  <c:v>88</c:v>
                </c:pt>
                <c:pt idx="18">
                  <c:v>90</c:v>
                </c:pt>
                <c:pt idx="19">
                  <c:v>93</c:v>
                </c:pt>
                <c:pt idx="20">
                  <c:v>94</c:v>
                </c:pt>
                <c:pt idx="21">
                  <c:v>95</c:v>
                </c:pt>
                <c:pt idx="22">
                  <c:v>98</c:v>
                </c:pt>
                <c:pt idx="23">
                  <c:v>98</c:v>
                </c:pt>
                <c:pt idx="24">
                  <c:v>99</c:v>
                </c:pt>
                <c:pt idx="25">
                  <c:v>102</c:v>
                </c:pt>
                <c:pt idx="26">
                  <c:v>104</c:v>
                </c:pt>
                <c:pt idx="27">
                  <c:v>104</c:v>
                </c:pt>
                <c:pt idx="28">
                  <c:v>104</c:v>
                </c:pt>
                <c:pt idx="29">
                  <c:v>104</c:v>
                </c:pt>
                <c:pt idx="30">
                  <c:v>104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D43B-4362-9B47-1DBA27451893}"/>
            </c:ext>
          </c:extLst>
        </c:ser>
        <c:ser>
          <c:idx val="1"/>
          <c:order val="1"/>
          <c:tx>
            <c:v>Heat sink</c:v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Sheet1!$B$4:$B$34</c:f>
              <c:numCache>
                <c:formatCode>General</c:formatCode>
                <c:ptCount val="31"/>
                <c:pt idx="0">
                  <c:v>0</c:v>
                </c:pt>
                <c:pt idx="1">
                  <c:v>2</c:v>
                </c:pt>
                <c:pt idx="2">
                  <c:v>4</c:v>
                </c:pt>
                <c:pt idx="3">
                  <c:v>6</c:v>
                </c:pt>
                <c:pt idx="4">
                  <c:v>8</c:v>
                </c:pt>
                <c:pt idx="5">
                  <c:v>10</c:v>
                </c:pt>
                <c:pt idx="6">
                  <c:v>12</c:v>
                </c:pt>
                <c:pt idx="7">
                  <c:v>14</c:v>
                </c:pt>
                <c:pt idx="8">
                  <c:v>16</c:v>
                </c:pt>
                <c:pt idx="9">
                  <c:v>18</c:v>
                </c:pt>
                <c:pt idx="10">
                  <c:v>20</c:v>
                </c:pt>
                <c:pt idx="11">
                  <c:v>22</c:v>
                </c:pt>
                <c:pt idx="12">
                  <c:v>24</c:v>
                </c:pt>
                <c:pt idx="13">
                  <c:v>26</c:v>
                </c:pt>
                <c:pt idx="14">
                  <c:v>28</c:v>
                </c:pt>
                <c:pt idx="15">
                  <c:v>30</c:v>
                </c:pt>
                <c:pt idx="16">
                  <c:v>32</c:v>
                </c:pt>
                <c:pt idx="17">
                  <c:v>34</c:v>
                </c:pt>
                <c:pt idx="18">
                  <c:v>36</c:v>
                </c:pt>
                <c:pt idx="19">
                  <c:v>38</c:v>
                </c:pt>
                <c:pt idx="20">
                  <c:v>40</c:v>
                </c:pt>
                <c:pt idx="21">
                  <c:v>42</c:v>
                </c:pt>
                <c:pt idx="22">
                  <c:v>44</c:v>
                </c:pt>
                <c:pt idx="23">
                  <c:v>46</c:v>
                </c:pt>
                <c:pt idx="24">
                  <c:v>48</c:v>
                </c:pt>
                <c:pt idx="25">
                  <c:v>50</c:v>
                </c:pt>
                <c:pt idx="26">
                  <c:v>52</c:v>
                </c:pt>
                <c:pt idx="27">
                  <c:v>54</c:v>
                </c:pt>
                <c:pt idx="28">
                  <c:v>56</c:v>
                </c:pt>
                <c:pt idx="29">
                  <c:v>58</c:v>
                </c:pt>
                <c:pt idx="30">
                  <c:v>60</c:v>
                </c:pt>
              </c:numCache>
            </c:numRef>
          </c:xVal>
          <c:yVal>
            <c:numRef>
              <c:f>Sheet1!$F$4:$F$34</c:f>
              <c:numCache>
                <c:formatCode>General</c:formatCode>
                <c:ptCount val="31"/>
                <c:pt idx="0">
                  <c:v>18.2</c:v>
                </c:pt>
                <c:pt idx="1">
                  <c:v>20</c:v>
                </c:pt>
                <c:pt idx="2">
                  <c:v>24.299999999999997</c:v>
                </c:pt>
                <c:pt idx="3">
                  <c:v>31.9</c:v>
                </c:pt>
                <c:pt idx="4">
                  <c:v>40.299999999999997</c:v>
                </c:pt>
                <c:pt idx="5">
                  <c:v>46.3</c:v>
                </c:pt>
                <c:pt idx="6">
                  <c:v>52.2</c:v>
                </c:pt>
                <c:pt idx="7">
                  <c:v>56.099999999999994</c:v>
                </c:pt>
                <c:pt idx="8">
                  <c:v>60.8</c:v>
                </c:pt>
                <c:pt idx="9">
                  <c:v>64.099999999999994</c:v>
                </c:pt>
                <c:pt idx="10">
                  <c:v>66.8</c:v>
                </c:pt>
                <c:pt idx="11">
                  <c:v>70</c:v>
                </c:pt>
                <c:pt idx="12">
                  <c:v>70.7</c:v>
                </c:pt>
                <c:pt idx="13">
                  <c:v>72.599999999999994</c:v>
                </c:pt>
                <c:pt idx="14">
                  <c:v>74.099999999999994</c:v>
                </c:pt>
                <c:pt idx="15">
                  <c:v>74.8</c:v>
                </c:pt>
                <c:pt idx="16">
                  <c:v>76.599999999999994</c:v>
                </c:pt>
                <c:pt idx="17">
                  <c:v>76.599999999999994</c:v>
                </c:pt>
                <c:pt idx="18">
                  <c:v>77.7</c:v>
                </c:pt>
                <c:pt idx="19">
                  <c:v>78.400000000000006</c:v>
                </c:pt>
                <c:pt idx="20">
                  <c:v>78.900000000000006</c:v>
                </c:pt>
                <c:pt idx="21">
                  <c:v>79.599999999999994</c:v>
                </c:pt>
                <c:pt idx="22">
                  <c:v>79.599999999999994</c:v>
                </c:pt>
                <c:pt idx="23">
                  <c:v>80</c:v>
                </c:pt>
                <c:pt idx="24">
                  <c:v>81</c:v>
                </c:pt>
                <c:pt idx="25">
                  <c:v>81</c:v>
                </c:pt>
                <c:pt idx="26">
                  <c:v>81</c:v>
                </c:pt>
                <c:pt idx="27">
                  <c:v>81</c:v>
                </c:pt>
                <c:pt idx="28">
                  <c:v>81</c:v>
                </c:pt>
                <c:pt idx="29">
                  <c:v>81</c:v>
                </c:pt>
                <c:pt idx="30">
                  <c:v>81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D43B-4362-9B47-1DBA2745189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410976367"/>
        <c:axId val="1524423039"/>
      </c:scatterChart>
      <c:valAx>
        <c:axId val="1410976367"/>
        <c:scaling>
          <c:orientation val="minMax"/>
          <c:max val="6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Time [s]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E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1524423039"/>
        <c:crosses val="autoZero"/>
        <c:crossBetween val="midCat"/>
      </c:valAx>
      <c:valAx>
        <c:axId val="152442303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Temperature [</a:t>
                </a:r>
                <a:r>
                  <a:rPr lang="en-US">
                    <a:latin typeface="Arial" panose="020B0604020202020204" pitchFamily="34" charset="0"/>
                    <a:cs typeface="Arial" panose="020B0604020202020204" pitchFamily="34" charset="0"/>
                  </a:rPr>
                  <a:t>°C</a:t>
                </a:r>
                <a:r>
                  <a:rPr lang="en-US"/>
                  <a:t>]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E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1410976367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E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01-08T23:09:44.815" idx="6">
    <p:pos x="6521" y="35"/>
    <p:text>Maybe put the test setup figure here and in the next slide the pic for the RTbox and the complete PLECs model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01-09T01:59:25.063" idx="8">
    <p:pos x="6940" y="1672"/>
    <p:text>consider making zoom to the transient in the sudden changes to show the delay of tracking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01-06T18:52:03.589" idx="3">
    <p:pos x="5639" y="216"/>
    <p:text>Try to get the efficiency in boost mode</p:text>
    <p:extLst>
      <p:ext uri="{C676402C-5697-4E1C-873F-D02D1690AC5C}">
        <p15:threadingInfo xmlns:p15="http://schemas.microsoft.com/office/powerpoint/2012/main" timeZoneBias="-6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r>
              <a:rPr lang="en-US"/>
              <a:t>10/25/2017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9E1DC8B-0A09-DC4E-ABCE-FAAA12F0302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57494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r>
              <a:rPr lang="en-US"/>
              <a:t>10/25/2017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3" rtl="0"/>
            <a:r>
              <a:rPr lang="en-GB"/>
              <a:t>Fourth level</a:t>
            </a:r>
          </a:p>
          <a:p>
            <a:pPr lvl="4" rtl="0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C896355-3DDC-9949-861F-AD0908BFCC2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776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ias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dias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2517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Optical </a:t>
            </a:r>
            <a:r>
              <a:rPr lang="da-DK" dirty="0" err="1"/>
              <a:t>unity-gain</a:t>
            </a:r>
            <a:r>
              <a:rPr lang="da-DK" dirty="0"/>
              <a:t> </a:t>
            </a:r>
            <a:r>
              <a:rPr lang="da-DK" dirty="0" err="1"/>
              <a:t>amplifier</a:t>
            </a:r>
            <a:r>
              <a:rPr lang="da-DK" dirty="0"/>
              <a:t> – </a:t>
            </a:r>
            <a:r>
              <a:rPr lang="da-DK" dirty="0" err="1"/>
              <a:t>voltage</a:t>
            </a:r>
            <a:r>
              <a:rPr lang="da-DK" dirty="0"/>
              <a:t> sensors</a:t>
            </a:r>
          </a:p>
          <a:p>
            <a:r>
              <a:rPr lang="da-DK" dirty="0"/>
              <a:t>Hall </a:t>
            </a:r>
            <a:r>
              <a:rPr lang="da-DK" dirty="0" err="1"/>
              <a:t>effect</a:t>
            </a:r>
            <a:r>
              <a:rPr lang="da-DK" dirty="0"/>
              <a:t> – </a:t>
            </a:r>
            <a:r>
              <a:rPr lang="da-DK" dirty="0" err="1"/>
              <a:t>current</a:t>
            </a:r>
            <a:r>
              <a:rPr lang="da-DK" dirty="0"/>
              <a:t> sensor</a:t>
            </a:r>
          </a:p>
          <a:p>
            <a:endParaRPr lang="en-US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4840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7317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5961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1606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1325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8379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9737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97994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1846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9159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Motivation</a:t>
            </a:r>
          </a:p>
          <a:p>
            <a:pPr marL="171450" indent="-171450">
              <a:buFontTx/>
              <a:buChar char="-"/>
            </a:pPr>
            <a:r>
              <a:rPr lang="en-US" dirty="0"/>
              <a:t>Existing problems</a:t>
            </a:r>
          </a:p>
          <a:p>
            <a:pPr marL="171450" indent="-171450">
              <a:buFontTx/>
              <a:buChar char="-"/>
            </a:pPr>
            <a:r>
              <a:rPr lang="en-US" dirty="0"/>
              <a:t>What is a MIC</a:t>
            </a:r>
          </a:p>
          <a:p>
            <a:pPr marL="171450" indent="-171450">
              <a:buFontTx/>
              <a:buChar char="-"/>
            </a:pPr>
            <a:r>
              <a:rPr lang="en-US" dirty="0"/>
              <a:t>Why a MIC</a:t>
            </a:r>
          </a:p>
          <a:p>
            <a:pPr marL="171450" indent="-171450">
              <a:buFontTx/>
              <a:buChar char="-"/>
            </a:pPr>
            <a:r>
              <a:rPr lang="en-US" dirty="0"/>
              <a:t>Problem statement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66324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0992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74429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18165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34959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0693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30522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19465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18980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03032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4957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36335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49432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80214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61134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19567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1002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How did </a:t>
            </a:r>
            <a:r>
              <a:rPr lang="da-DK" dirty="0" err="1"/>
              <a:t>we</a:t>
            </a:r>
            <a:r>
              <a:rPr lang="da-DK" dirty="0"/>
              <a:t> </a:t>
            </a:r>
            <a:r>
              <a:rPr lang="da-DK" dirty="0" err="1"/>
              <a:t>select</a:t>
            </a:r>
            <a:r>
              <a:rPr lang="da-DK" dirty="0"/>
              <a:t> the </a:t>
            </a:r>
            <a:r>
              <a:rPr lang="da-DK" dirty="0" err="1"/>
              <a:t>values</a:t>
            </a:r>
            <a:endParaRPr lang="da-DK" dirty="0"/>
          </a:p>
          <a:p>
            <a:pPr marL="171450" indent="-171450">
              <a:buFontTx/>
              <a:buChar char="-"/>
            </a:pPr>
            <a:r>
              <a:rPr lang="da-DK" dirty="0"/>
              <a:t>Input from PV panel</a:t>
            </a:r>
          </a:p>
          <a:p>
            <a:pPr marL="171450" indent="-171450">
              <a:buFontTx/>
              <a:buChar char="-"/>
            </a:pPr>
            <a:r>
              <a:rPr lang="da-DK" dirty="0"/>
              <a:t>Output from inverter </a:t>
            </a:r>
            <a:r>
              <a:rPr lang="da-DK" dirty="0" err="1"/>
              <a:t>voltage</a:t>
            </a:r>
            <a:r>
              <a:rPr lang="da-DK" dirty="0"/>
              <a:t> and # of panels</a:t>
            </a:r>
          </a:p>
          <a:p>
            <a:pPr marL="171450" indent="-171450">
              <a:buFontTx/>
              <a:buChar char="-"/>
            </a:pPr>
            <a:r>
              <a:rPr lang="da-DK" dirty="0"/>
              <a:t># of panels from minimum and </a:t>
            </a:r>
            <a:r>
              <a:rPr lang="da-DK" dirty="0" err="1"/>
              <a:t>maximum</a:t>
            </a:r>
            <a:r>
              <a:rPr lang="da-DK" dirty="0"/>
              <a:t> </a:t>
            </a:r>
            <a:r>
              <a:rPr lang="da-DK" dirty="0" err="1"/>
              <a:t>duties</a:t>
            </a:r>
            <a:endParaRPr lang="da-DK" dirty="0"/>
          </a:p>
          <a:p>
            <a:pPr marL="171450" indent="-171450">
              <a:buFontTx/>
              <a:buChar char="-"/>
            </a:pPr>
            <a:r>
              <a:rPr lang="da-DK" dirty="0" err="1"/>
              <a:t>Ripples</a:t>
            </a:r>
            <a:r>
              <a:rPr lang="da-DK" dirty="0"/>
              <a:t> so </a:t>
            </a:r>
            <a:r>
              <a:rPr lang="da-DK" dirty="0" err="1"/>
              <a:t>we</a:t>
            </a:r>
            <a:r>
              <a:rPr lang="da-DK" dirty="0"/>
              <a:t> dont </a:t>
            </a:r>
            <a:r>
              <a:rPr lang="da-DK" dirty="0" err="1"/>
              <a:t>mess</a:t>
            </a:r>
            <a:r>
              <a:rPr lang="da-DK" dirty="0"/>
              <a:t> with the PV panel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1594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Capabilities of both higher and lower output voltage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a-DK" noProof="0" dirty="0"/>
              <a:t>2 or 4 </a:t>
            </a:r>
            <a:r>
              <a:rPr lang="da-DK" noProof="0" dirty="0" err="1"/>
              <a:t>MOSFETs</a:t>
            </a:r>
            <a:endParaRPr lang="da-DK" noProof="0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noProof="0" dirty="0"/>
              <a:t>Bidirectional opportunities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noProof="0" dirty="0"/>
              <a:t>Lower (conduction) losses </a:t>
            </a:r>
          </a:p>
          <a:p>
            <a:endParaRPr lang="da-DK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9678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Did a </a:t>
            </a:r>
            <a:r>
              <a:rPr lang="da-DK" dirty="0" err="1"/>
              <a:t>voltage</a:t>
            </a:r>
            <a:r>
              <a:rPr lang="da-DK" dirty="0"/>
              <a:t> </a:t>
            </a:r>
            <a:r>
              <a:rPr lang="da-DK" dirty="0" err="1"/>
              <a:t>sweep</a:t>
            </a:r>
            <a:r>
              <a:rPr lang="da-DK" dirty="0"/>
              <a:t> to </a:t>
            </a:r>
            <a:r>
              <a:rPr lang="da-DK" dirty="0" err="1"/>
              <a:t>determine</a:t>
            </a:r>
            <a:r>
              <a:rPr lang="da-DK" dirty="0"/>
              <a:t> </a:t>
            </a:r>
            <a:r>
              <a:rPr lang="da-DK" dirty="0" err="1"/>
              <a:t>worst</a:t>
            </a:r>
            <a:r>
              <a:rPr lang="da-DK" dirty="0"/>
              <a:t> case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8580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6990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Input </a:t>
            </a:r>
            <a:r>
              <a:rPr lang="da-DK" dirty="0" err="1"/>
              <a:t>cap</a:t>
            </a:r>
            <a:r>
              <a:rPr lang="da-DK" dirty="0"/>
              <a:t> is 4*470uF</a:t>
            </a:r>
          </a:p>
          <a:p>
            <a:r>
              <a:rPr lang="da-DK" dirty="0" err="1"/>
              <a:t>Calculation</a:t>
            </a:r>
            <a:r>
              <a:rPr lang="da-DK" dirty="0"/>
              <a:t> </a:t>
            </a:r>
            <a:r>
              <a:rPr lang="da-DK" dirty="0" err="1"/>
              <a:t>mistakes</a:t>
            </a:r>
            <a:r>
              <a:rPr lang="da-DK" dirty="0"/>
              <a:t> </a:t>
            </a:r>
            <a:r>
              <a:rPr lang="da-DK" dirty="0" err="1"/>
              <a:t>lead</a:t>
            </a:r>
            <a:r>
              <a:rPr lang="da-DK" dirty="0"/>
              <a:t> to </a:t>
            </a:r>
            <a:r>
              <a:rPr lang="da-DK" dirty="0" err="1"/>
              <a:t>wrongly</a:t>
            </a:r>
            <a:r>
              <a:rPr lang="da-DK" dirty="0"/>
              <a:t> </a:t>
            </a:r>
            <a:r>
              <a:rPr lang="da-DK" dirty="0" err="1"/>
              <a:t>selected</a:t>
            </a:r>
            <a:r>
              <a:rPr lang="da-DK" dirty="0"/>
              <a:t> </a:t>
            </a:r>
            <a:r>
              <a:rPr lang="da-DK" dirty="0" err="1"/>
              <a:t>cout</a:t>
            </a:r>
            <a:endParaRPr lang="en-US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5420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831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AU_For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2441575" y="2676493"/>
            <a:ext cx="7341129" cy="1036319"/>
          </a:xfrm>
          <a:solidFill>
            <a:schemeClr val="bg1"/>
          </a:solidFill>
        </p:spPr>
        <p:txBody>
          <a:bodyPr tIns="108000" rtlCol="0"/>
          <a:lstStyle>
            <a:lvl1pPr algn="ctr">
              <a:defRPr sz="2800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en-GB"/>
              <a:t>AALBORG UNIVERSITY</a:t>
            </a:r>
            <a:br>
              <a:rPr lang="en-US" dirty="0"/>
            </a:br>
            <a:r>
              <a:rPr lang="en-GB"/>
              <a:t>HEADLINE</a:t>
            </a:r>
            <a:endParaRPr lang="en-US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2" hasCustomPrompt="1"/>
          </p:nvPr>
        </p:nvSpPr>
        <p:spPr>
          <a:xfrm>
            <a:off x="2441575" y="3827463"/>
            <a:ext cx="7341129" cy="412750"/>
          </a:xfrm>
          <a:solidFill>
            <a:schemeClr val="bg1"/>
          </a:solidFill>
        </p:spPr>
        <p:txBody>
          <a:bodyPr rtlCol="0">
            <a:noAutofit/>
          </a:bodyPr>
          <a:lstStyle>
            <a:lvl1pPr algn="ctr">
              <a:defRPr sz="1800" spc="300" baseline="0"/>
            </a:lvl1pPr>
          </a:lstStyle>
          <a:p>
            <a:pPr lvl="0" rtl="0"/>
            <a:r>
              <a:rPr lang="en-GB"/>
              <a:t>BY NAVN NAVNESEN</a:t>
            </a:r>
            <a:endParaRPr lang="da-DK" dirty="0"/>
          </a:p>
        </p:txBody>
      </p:sp>
      <p:grpSp>
        <p:nvGrpSpPr>
          <p:cNvPr id="30" name="Group 4"/>
          <p:cNvGrpSpPr>
            <a:grpSpLocks noChangeAspect="1"/>
          </p:cNvGrpSpPr>
          <p:nvPr userDrawn="1"/>
        </p:nvGrpSpPr>
        <p:grpSpPr bwMode="auto">
          <a:xfrm>
            <a:off x="5492750" y="5903913"/>
            <a:ext cx="1236663" cy="815975"/>
            <a:chOff x="3460" y="3719"/>
            <a:chExt cx="779" cy="514"/>
          </a:xfrm>
        </p:grpSpPr>
        <p:sp>
          <p:nvSpPr>
            <p:cNvPr id="31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3460" y="3719"/>
              <a:ext cx="779" cy="5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6" name="Freeform 5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7" name="Freeform 6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8" name="Freeform 7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9" name="Freeform 8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0" name="Freeform 9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1" name="Freeform 10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2" name="Freeform 11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3" name="Freeform 12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4" name="Freeform 13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5" name="Freeform 14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6" name="Freeform 15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7" name="Freeform 16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8" name="Freeform 17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9" name="Freeform 18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0" name="Freeform 19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1" name="Freeform 20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2" name="Freeform 21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3" name="Freeform 22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4" name="Freeform 23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5" name="Freeform 24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6" name="Freeform 25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7" name="Freeform 26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8" name="Freeform 27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9" name="Freeform 28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0" name="Freeform 29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1" name="Freeform 30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2" name="Freeform 31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3" name="Freeform 32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4" name="Freeform 33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5" name="Freeform 34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6" name="Freeform 35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7" name="Freeform 36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8" name="Freeform 37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9" name="Freeform 38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0" name="Freeform 39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1" name="Freeform 40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2" name="Freeform 41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3" name="Freeform 42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4" name="Freeform 43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5" name="Freeform 44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6" name="Freeform 45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7" name="Freeform 46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8" name="Freeform 47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9" name="Freeform 48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0" name="Freeform 49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1" name="Freeform 50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2" name="Freeform 51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3" name="Freeform 52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4" name="Freeform 53"/>
            <p:cNvSpPr>
              <a:spLocks/>
            </p:cNvSpPr>
            <p:nvPr userDrawn="1"/>
          </p:nvSpPr>
          <p:spPr bwMode="auto">
            <a:xfrm>
              <a:off x="3832" y="3731"/>
              <a:ext cx="132" cy="259"/>
            </a:xfrm>
            <a:custGeom>
              <a:avLst/>
              <a:gdLst>
                <a:gd name="T0" fmla="*/ 77 w 77"/>
                <a:gd name="T1" fmla="*/ 123 h 151"/>
                <a:gd name="T2" fmla="*/ 61 w 77"/>
                <a:gd name="T3" fmla="*/ 115 h 151"/>
                <a:gd name="T4" fmla="*/ 46 w 77"/>
                <a:gd name="T5" fmla="*/ 52 h 151"/>
                <a:gd name="T6" fmla="*/ 54 w 77"/>
                <a:gd name="T7" fmla="*/ 0 h 151"/>
                <a:gd name="T8" fmla="*/ 53 w 77"/>
                <a:gd name="T9" fmla="*/ 0 h 151"/>
                <a:gd name="T10" fmla="*/ 30 w 77"/>
                <a:gd name="T11" fmla="*/ 57 h 151"/>
                <a:gd name="T12" fmla="*/ 45 w 77"/>
                <a:gd name="T13" fmla="*/ 151 h 151"/>
                <a:gd name="T14" fmla="*/ 77 w 77"/>
                <a:gd name="T15" fmla="*/ 123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" h="151">
                  <a:moveTo>
                    <a:pt x="77" y="123"/>
                  </a:moveTo>
                  <a:cubicBezTo>
                    <a:pt x="73" y="121"/>
                    <a:pt x="68" y="119"/>
                    <a:pt x="61" y="115"/>
                  </a:cubicBezTo>
                  <a:cubicBezTo>
                    <a:pt x="40" y="103"/>
                    <a:pt x="34" y="84"/>
                    <a:pt x="46" y="52"/>
                  </a:cubicBezTo>
                  <a:cubicBezTo>
                    <a:pt x="52" y="33"/>
                    <a:pt x="56" y="17"/>
                    <a:pt x="54" y="0"/>
                  </a:cubicBezTo>
                  <a:cubicBezTo>
                    <a:pt x="54" y="0"/>
                    <a:pt x="53" y="0"/>
                    <a:pt x="53" y="0"/>
                  </a:cubicBezTo>
                  <a:cubicBezTo>
                    <a:pt x="52" y="21"/>
                    <a:pt x="44" y="34"/>
                    <a:pt x="30" y="57"/>
                  </a:cubicBezTo>
                  <a:cubicBezTo>
                    <a:pt x="0" y="105"/>
                    <a:pt x="31" y="140"/>
                    <a:pt x="45" y="151"/>
                  </a:cubicBezTo>
                  <a:cubicBezTo>
                    <a:pt x="58" y="144"/>
                    <a:pt x="69" y="135"/>
                    <a:pt x="77" y="123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5" name="Freeform 54"/>
            <p:cNvSpPr>
              <a:spLocks/>
            </p:cNvSpPr>
            <p:nvPr userDrawn="1"/>
          </p:nvSpPr>
          <p:spPr bwMode="auto">
            <a:xfrm>
              <a:off x="3755" y="3724"/>
              <a:ext cx="159" cy="281"/>
            </a:xfrm>
            <a:custGeom>
              <a:avLst/>
              <a:gdLst>
                <a:gd name="T0" fmla="*/ 61 w 93"/>
                <a:gd name="T1" fmla="*/ 59 h 164"/>
                <a:gd name="T2" fmla="*/ 93 w 93"/>
                <a:gd name="T3" fmla="*/ 1 h 164"/>
                <a:gd name="T4" fmla="*/ 93 w 93"/>
                <a:gd name="T5" fmla="*/ 0 h 164"/>
                <a:gd name="T6" fmla="*/ 39 w 93"/>
                <a:gd name="T7" fmla="*/ 58 h 164"/>
                <a:gd name="T8" fmla="*/ 12 w 93"/>
                <a:gd name="T9" fmla="*/ 154 h 164"/>
                <a:gd name="T10" fmla="*/ 51 w 93"/>
                <a:gd name="T11" fmla="*/ 164 h 164"/>
                <a:gd name="T12" fmla="*/ 60 w 93"/>
                <a:gd name="T13" fmla="*/ 163 h 164"/>
                <a:gd name="T14" fmla="*/ 61 w 93"/>
                <a:gd name="T15" fmla="*/ 59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64">
                  <a:moveTo>
                    <a:pt x="61" y="59"/>
                  </a:moveTo>
                  <a:cubicBezTo>
                    <a:pt x="84" y="32"/>
                    <a:pt x="92" y="19"/>
                    <a:pt x="93" y="1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7" y="23"/>
                    <a:pt x="74" y="34"/>
                    <a:pt x="39" y="58"/>
                  </a:cubicBezTo>
                  <a:cubicBezTo>
                    <a:pt x="0" y="83"/>
                    <a:pt x="2" y="127"/>
                    <a:pt x="12" y="154"/>
                  </a:cubicBezTo>
                  <a:cubicBezTo>
                    <a:pt x="24" y="160"/>
                    <a:pt x="37" y="164"/>
                    <a:pt x="51" y="164"/>
                  </a:cubicBezTo>
                  <a:cubicBezTo>
                    <a:pt x="54" y="164"/>
                    <a:pt x="57" y="164"/>
                    <a:pt x="60" y="163"/>
                  </a:cubicBezTo>
                  <a:cubicBezTo>
                    <a:pt x="33" y="122"/>
                    <a:pt x="35" y="90"/>
                    <a:pt x="61" y="5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6" name="Freeform 55"/>
            <p:cNvSpPr>
              <a:spLocks/>
            </p:cNvSpPr>
            <p:nvPr userDrawn="1"/>
          </p:nvSpPr>
          <p:spPr bwMode="auto">
            <a:xfrm>
              <a:off x="3694" y="3721"/>
              <a:ext cx="212" cy="228"/>
            </a:xfrm>
            <a:custGeom>
              <a:avLst/>
              <a:gdLst>
                <a:gd name="T0" fmla="*/ 83 w 124"/>
                <a:gd name="T1" fmla="*/ 41 h 133"/>
                <a:gd name="T2" fmla="*/ 124 w 124"/>
                <a:gd name="T3" fmla="*/ 0 h 133"/>
                <a:gd name="T4" fmla="*/ 124 w 124"/>
                <a:gd name="T5" fmla="*/ 0 h 133"/>
                <a:gd name="T6" fmla="*/ 52 w 124"/>
                <a:gd name="T7" fmla="*/ 32 h 133"/>
                <a:gd name="T8" fmla="*/ 2 w 124"/>
                <a:gd name="T9" fmla="*/ 64 h 133"/>
                <a:gd name="T10" fmla="*/ 0 w 124"/>
                <a:gd name="T11" fmla="*/ 79 h 133"/>
                <a:gd name="T12" fmla="*/ 20 w 124"/>
                <a:gd name="T13" fmla="*/ 133 h 133"/>
                <a:gd name="T14" fmla="*/ 83 w 124"/>
                <a:gd name="T15" fmla="*/ 4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33">
                  <a:moveTo>
                    <a:pt x="83" y="41"/>
                  </a:moveTo>
                  <a:cubicBezTo>
                    <a:pt x="109" y="30"/>
                    <a:pt x="121" y="13"/>
                    <a:pt x="124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2" y="23"/>
                    <a:pt x="90" y="27"/>
                    <a:pt x="52" y="32"/>
                  </a:cubicBezTo>
                  <a:cubicBezTo>
                    <a:pt x="30" y="35"/>
                    <a:pt x="12" y="48"/>
                    <a:pt x="2" y="64"/>
                  </a:cubicBezTo>
                  <a:cubicBezTo>
                    <a:pt x="1" y="69"/>
                    <a:pt x="0" y="74"/>
                    <a:pt x="0" y="79"/>
                  </a:cubicBezTo>
                  <a:cubicBezTo>
                    <a:pt x="0" y="99"/>
                    <a:pt x="8" y="118"/>
                    <a:pt x="20" y="133"/>
                  </a:cubicBezTo>
                  <a:cubicBezTo>
                    <a:pt x="19" y="68"/>
                    <a:pt x="52" y="54"/>
                    <a:pt x="83" y="4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</p:spTree>
    <p:extLst/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lede vens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‹Nº›</a:t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-1" y="0"/>
            <a:ext cx="7427914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  <p:sp>
        <p:nvSpPr>
          <p:cNvPr id="6" name="Title 4"/>
          <p:cNvSpPr>
            <a:spLocks noGrp="1"/>
          </p:cNvSpPr>
          <p:nvPr>
            <p:ph type="title" hasCustomPrompt="1"/>
          </p:nvPr>
        </p:nvSpPr>
        <p:spPr>
          <a:xfrm>
            <a:off x="8031879" y="957753"/>
            <a:ext cx="3588621" cy="1272251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sp>
        <p:nvSpPr>
          <p:cNvPr id="7" name="Pladsholder til tekst 3"/>
          <p:cNvSpPr>
            <a:spLocks noGrp="1"/>
          </p:cNvSpPr>
          <p:nvPr>
            <p:ph type="body" sz="quarter" idx="12" hasCustomPrompt="1"/>
          </p:nvPr>
        </p:nvSpPr>
        <p:spPr>
          <a:xfrm>
            <a:off x="8031879" y="2584598"/>
            <a:ext cx="3588621" cy="3500008"/>
          </a:xfrm>
        </p:spPr>
        <p:txBody>
          <a:bodyPr rtlCol="0"/>
          <a:lstStyle>
            <a:lvl1pPr marL="285750" indent="-285750">
              <a:lnSpc>
                <a:spcPct val="100000"/>
              </a:lnSpc>
              <a:spcBef>
                <a:spcPts val="600"/>
              </a:spcBef>
              <a:buFontTx/>
              <a:buBlip>
                <a:blip r:embed="rId2"/>
              </a:buBlip>
              <a:defRPr sz="1600" baseline="0"/>
            </a:lvl1pPr>
          </a:lstStyle>
          <a:p>
            <a:pPr lvl="0" rtl="0"/>
            <a:r>
              <a:rPr lang="en-GB"/>
              <a:t>Insert bullets</a:t>
            </a:r>
            <a:endParaRPr lang="da-DK" dirty="0"/>
          </a:p>
          <a:p>
            <a:pPr lvl="0" rtl="0"/>
            <a:endParaRPr lang="da-DK" dirty="0"/>
          </a:p>
          <a:p>
            <a:pPr lvl="0" rtl="0"/>
            <a:endParaRPr lang="da-DK" dirty="0"/>
          </a:p>
        </p:txBody>
      </p:sp>
      <p:grpSp>
        <p:nvGrpSpPr>
          <p:cNvPr id="8" name="Gruppe 7"/>
          <p:cNvGrpSpPr/>
          <p:nvPr userDrawn="1"/>
        </p:nvGrpSpPr>
        <p:grpSpPr>
          <a:xfrm>
            <a:off x="7427913" y="1288619"/>
            <a:ext cx="405154" cy="1182460"/>
            <a:chOff x="320675" y="2816225"/>
            <a:chExt cx="350838" cy="1023938"/>
          </a:xfrm>
          <a:solidFill>
            <a:schemeClr val="tx1"/>
          </a:solidFill>
        </p:grpSpPr>
        <p:sp>
          <p:nvSpPr>
            <p:cNvPr id="9" name="Freeform 53"/>
            <p:cNvSpPr>
              <a:spLocks/>
            </p:cNvSpPr>
            <p:nvPr userDrawn="1"/>
          </p:nvSpPr>
          <p:spPr bwMode="auto">
            <a:xfrm>
              <a:off x="608013" y="3778250"/>
              <a:ext cx="63500" cy="61913"/>
            </a:xfrm>
            <a:custGeom>
              <a:avLst/>
              <a:gdLst>
                <a:gd name="T0" fmla="*/ 19 w 19"/>
                <a:gd name="T1" fmla="*/ 0 h 19"/>
                <a:gd name="T2" fmla="*/ 19 w 19"/>
                <a:gd name="T3" fmla="*/ 4 h 19"/>
                <a:gd name="T4" fmla="*/ 3 w 19"/>
                <a:gd name="T5" fmla="*/ 19 h 19"/>
                <a:gd name="T6" fmla="*/ 0 w 19"/>
                <a:gd name="T7" fmla="*/ 19 h 19"/>
                <a:gd name="T8" fmla="*/ 19 w 1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9" y="0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4" y="9"/>
                    <a:pt x="8" y="14"/>
                    <a:pt x="3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6" y="13"/>
                    <a:pt x="13" y="7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0" name="Freeform 54"/>
            <p:cNvSpPr>
              <a:spLocks/>
            </p:cNvSpPr>
            <p:nvPr userDrawn="1"/>
          </p:nvSpPr>
          <p:spPr bwMode="auto">
            <a:xfrm>
              <a:off x="528638" y="3706813"/>
              <a:ext cx="142875" cy="133350"/>
            </a:xfrm>
            <a:custGeom>
              <a:avLst/>
              <a:gdLst>
                <a:gd name="T0" fmla="*/ 43 w 43"/>
                <a:gd name="T1" fmla="*/ 0 h 41"/>
                <a:gd name="T2" fmla="*/ 43 w 43"/>
                <a:gd name="T3" fmla="*/ 4 h 41"/>
                <a:gd name="T4" fmla="*/ 7 w 43"/>
                <a:gd name="T5" fmla="*/ 38 h 41"/>
                <a:gd name="T6" fmla="*/ 3 w 43"/>
                <a:gd name="T7" fmla="*/ 41 h 41"/>
                <a:gd name="T8" fmla="*/ 0 w 43"/>
                <a:gd name="T9" fmla="*/ 41 h 41"/>
                <a:gd name="T10" fmla="*/ 42 w 43"/>
                <a:gd name="T11" fmla="*/ 1 h 41"/>
                <a:gd name="T12" fmla="*/ 43 w 43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1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31" y="14"/>
                    <a:pt x="19" y="26"/>
                    <a:pt x="7" y="38"/>
                  </a:cubicBezTo>
                  <a:cubicBezTo>
                    <a:pt x="6" y="39"/>
                    <a:pt x="5" y="40"/>
                    <a:pt x="3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4" y="28"/>
                    <a:pt x="27" y="14"/>
                    <a:pt x="42" y="1"/>
                  </a:cubicBezTo>
                  <a:cubicBezTo>
                    <a:pt x="42" y="1"/>
                    <a:pt x="43" y="1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1" name="Freeform 55"/>
            <p:cNvSpPr>
              <a:spLocks/>
            </p:cNvSpPr>
            <p:nvPr userDrawn="1"/>
          </p:nvSpPr>
          <p:spPr bwMode="auto">
            <a:xfrm>
              <a:off x="431800" y="3636963"/>
              <a:ext cx="239713" cy="203200"/>
            </a:xfrm>
            <a:custGeom>
              <a:avLst/>
              <a:gdLst>
                <a:gd name="T0" fmla="*/ 72 w 72"/>
                <a:gd name="T1" fmla="*/ 0 h 62"/>
                <a:gd name="T2" fmla="*/ 72 w 72"/>
                <a:gd name="T3" fmla="*/ 3 h 62"/>
                <a:gd name="T4" fmla="*/ 35 w 72"/>
                <a:gd name="T5" fmla="*/ 37 h 62"/>
                <a:gd name="T6" fmla="*/ 4 w 72"/>
                <a:gd name="T7" fmla="*/ 62 h 62"/>
                <a:gd name="T8" fmla="*/ 0 w 72"/>
                <a:gd name="T9" fmla="*/ 62 h 62"/>
                <a:gd name="T10" fmla="*/ 7 w 72"/>
                <a:gd name="T11" fmla="*/ 58 h 62"/>
                <a:gd name="T12" fmla="*/ 70 w 72"/>
                <a:gd name="T13" fmla="*/ 2 h 62"/>
                <a:gd name="T14" fmla="*/ 72 w 72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2">
                  <a:moveTo>
                    <a:pt x="72" y="0"/>
                  </a:moveTo>
                  <a:cubicBezTo>
                    <a:pt x="72" y="3"/>
                    <a:pt x="72" y="3"/>
                    <a:pt x="72" y="3"/>
                  </a:cubicBezTo>
                  <a:cubicBezTo>
                    <a:pt x="59" y="14"/>
                    <a:pt x="47" y="25"/>
                    <a:pt x="35" y="37"/>
                  </a:cubicBezTo>
                  <a:cubicBezTo>
                    <a:pt x="26" y="46"/>
                    <a:pt x="15" y="55"/>
                    <a:pt x="4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" y="61"/>
                    <a:pt x="5" y="59"/>
                    <a:pt x="7" y="58"/>
                  </a:cubicBezTo>
                  <a:cubicBezTo>
                    <a:pt x="30" y="41"/>
                    <a:pt x="48" y="20"/>
                    <a:pt x="70" y="2"/>
                  </a:cubicBezTo>
                  <a:cubicBezTo>
                    <a:pt x="70" y="1"/>
                    <a:pt x="71" y="1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2" name="Freeform 56"/>
            <p:cNvSpPr>
              <a:spLocks/>
            </p:cNvSpPr>
            <p:nvPr userDrawn="1"/>
          </p:nvSpPr>
          <p:spPr bwMode="auto">
            <a:xfrm>
              <a:off x="320675" y="3568700"/>
              <a:ext cx="350838" cy="261938"/>
            </a:xfrm>
            <a:custGeom>
              <a:avLst/>
              <a:gdLst>
                <a:gd name="T0" fmla="*/ 105 w 105"/>
                <a:gd name="T1" fmla="*/ 0 h 80"/>
                <a:gd name="T2" fmla="*/ 105 w 105"/>
                <a:gd name="T3" fmla="*/ 3 h 80"/>
                <a:gd name="T4" fmla="*/ 67 w 105"/>
                <a:gd name="T5" fmla="*/ 37 h 80"/>
                <a:gd name="T6" fmla="*/ 0 w 105"/>
                <a:gd name="T7" fmla="*/ 80 h 80"/>
                <a:gd name="T8" fmla="*/ 0 w 105"/>
                <a:gd name="T9" fmla="*/ 77 h 80"/>
                <a:gd name="T10" fmla="*/ 39 w 105"/>
                <a:gd name="T11" fmla="*/ 57 h 80"/>
                <a:gd name="T12" fmla="*/ 102 w 105"/>
                <a:gd name="T13" fmla="*/ 3 h 80"/>
                <a:gd name="T14" fmla="*/ 105 w 105"/>
                <a:gd name="T1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80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4"/>
                    <a:pt x="80" y="25"/>
                    <a:pt x="67" y="37"/>
                  </a:cubicBezTo>
                  <a:cubicBezTo>
                    <a:pt x="48" y="55"/>
                    <a:pt x="25" y="70"/>
                    <a:pt x="0" y="8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4" y="72"/>
                    <a:pt x="27" y="65"/>
                    <a:pt x="39" y="57"/>
                  </a:cubicBezTo>
                  <a:cubicBezTo>
                    <a:pt x="62" y="41"/>
                    <a:pt x="81" y="21"/>
                    <a:pt x="102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3" name="Freeform 57"/>
            <p:cNvSpPr>
              <a:spLocks/>
            </p:cNvSpPr>
            <p:nvPr userDrawn="1"/>
          </p:nvSpPr>
          <p:spPr bwMode="auto">
            <a:xfrm>
              <a:off x="320675" y="3506788"/>
              <a:ext cx="350838" cy="249238"/>
            </a:xfrm>
            <a:custGeom>
              <a:avLst/>
              <a:gdLst>
                <a:gd name="T0" fmla="*/ 105 w 105"/>
                <a:gd name="T1" fmla="*/ 0 h 76"/>
                <a:gd name="T2" fmla="*/ 105 w 105"/>
                <a:gd name="T3" fmla="*/ 2 h 76"/>
                <a:gd name="T4" fmla="*/ 67 w 105"/>
                <a:gd name="T5" fmla="*/ 35 h 76"/>
                <a:gd name="T6" fmla="*/ 0 w 105"/>
                <a:gd name="T7" fmla="*/ 76 h 76"/>
                <a:gd name="T8" fmla="*/ 0 w 105"/>
                <a:gd name="T9" fmla="*/ 74 h 76"/>
                <a:gd name="T10" fmla="*/ 39 w 105"/>
                <a:gd name="T11" fmla="*/ 54 h 76"/>
                <a:gd name="T12" fmla="*/ 101 w 105"/>
                <a:gd name="T13" fmla="*/ 2 h 76"/>
                <a:gd name="T14" fmla="*/ 105 w 105"/>
                <a:gd name="T1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6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3"/>
                    <a:pt x="79" y="24"/>
                    <a:pt x="67" y="35"/>
                  </a:cubicBezTo>
                  <a:cubicBezTo>
                    <a:pt x="48" y="52"/>
                    <a:pt x="25" y="67"/>
                    <a:pt x="0" y="76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4" y="69"/>
                    <a:pt x="27" y="62"/>
                    <a:pt x="39" y="54"/>
                  </a:cubicBezTo>
                  <a:cubicBezTo>
                    <a:pt x="62" y="39"/>
                    <a:pt x="80" y="19"/>
                    <a:pt x="101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4" name="Freeform 58"/>
            <p:cNvSpPr>
              <a:spLocks/>
            </p:cNvSpPr>
            <p:nvPr userDrawn="1"/>
          </p:nvSpPr>
          <p:spPr bwMode="auto">
            <a:xfrm>
              <a:off x="320675" y="3441700"/>
              <a:ext cx="350838" cy="241300"/>
            </a:xfrm>
            <a:custGeom>
              <a:avLst/>
              <a:gdLst>
                <a:gd name="T0" fmla="*/ 105 w 105"/>
                <a:gd name="T1" fmla="*/ 0 h 74"/>
                <a:gd name="T2" fmla="*/ 105 w 105"/>
                <a:gd name="T3" fmla="*/ 3 h 74"/>
                <a:gd name="T4" fmla="*/ 67 w 105"/>
                <a:gd name="T5" fmla="*/ 34 h 74"/>
                <a:gd name="T6" fmla="*/ 0 w 105"/>
                <a:gd name="T7" fmla="*/ 74 h 74"/>
                <a:gd name="T8" fmla="*/ 0 w 105"/>
                <a:gd name="T9" fmla="*/ 72 h 74"/>
                <a:gd name="T10" fmla="*/ 39 w 105"/>
                <a:gd name="T11" fmla="*/ 52 h 74"/>
                <a:gd name="T12" fmla="*/ 101 w 105"/>
                <a:gd name="T13" fmla="*/ 3 h 74"/>
                <a:gd name="T14" fmla="*/ 105 w 10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3"/>
                    <a:pt x="79" y="24"/>
                    <a:pt x="67" y="34"/>
                  </a:cubicBezTo>
                  <a:cubicBezTo>
                    <a:pt x="47" y="51"/>
                    <a:pt x="25" y="65"/>
                    <a:pt x="0" y="74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4" y="67"/>
                    <a:pt x="27" y="60"/>
                    <a:pt x="39" y="52"/>
                  </a:cubicBezTo>
                  <a:cubicBezTo>
                    <a:pt x="62" y="38"/>
                    <a:pt x="80" y="19"/>
                    <a:pt x="101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5" name="Freeform 59"/>
            <p:cNvSpPr>
              <a:spLocks/>
            </p:cNvSpPr>
            <p:nvPr userDrawn="1"/>
          </p:nvSpPr>
          <p:spPr bwMode="auto">
            <a:xfrm>
              <a:off x="320675" y="3382963"/>
              <a:ext cx="350838" cy="228600"/>
            </a:xfrm>
            <a:custGeom>
              <a:avLst/>
              <a:gdLst>
                <a:gd name="T0" fmla="*/ 105 w 105"/>
                <a:gd name="T1" fmla="*/ 0 h 70"/>
                <a:gd name="T2" fmla="*/ 105 w 105"/>
                <a:gd name="T3" fmla="*/ 2 h 70"/>
                <a:gd name="T4" fmla="*/ 67 w 105"/>
                <a:gd name="T5" fmla="*/ 32 h 70"/>
                <a:gd name="T6" fmla="*/ 0 w 105"/>
                <a:gd name="T7" fmla="*/ 70 h 70"/>
                <a:gd name="T8" fmla="*/ 0 w 105"/>
                <a:gd name="T9" fmla="*/ 68 h 70"/>
                <a:gd name="T10" fmla="*/ 40 w 105"/>
                <a:gd name="T11" fmla="*/ 50 h 70"/>
                <a:gd name="T12" fmla="*/ 102 w 105"/>
                <a:gd name="T13" fmla="*/ 2 h 70"/>
                <a:gd name="T14" fmla="*/ 105 w 105"/>
                <a:gd name="T1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2"/>
                    <a:pt x="80" y="22"/>
                    <a:pt x="67" y="32"/>
                  </a:cubicBezTo>
                  <a:cubicBezTo>
                    <a:pt x="48" y="49"/>
                    <a:pt x="25" y="62"/>
                    <a:pt x="0" y="7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4" y="63"/>
                    <a:pt x="27" y="57"/>
                    <a:pt x="40" y="50"/>
                  </a:cubicBezTo>
                  <a:cubicBezTo>
                    <a:pt x="62" y="36"/>
                    <a:pt x="81" y="18"/>
                    <a:pt x="102" y="2"/>
                  </a:cubicBezTo>
                  <a:cubicBezTo>
                    <a:pt x="103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6" name="Freeform 60"/>
            <p:cNvSpPr>
              <a:spLocks/>
            </p:cNvSpPr>
            <p:nvPr userDrawn="1"/>
          </p:nvSpPr>
          <p:spPr bwMode="auto">
            <a:xfrm>
              <a:off x="320675" y="3324225"/>
              <a:ext cx="350838" cy="219075"/>
            </a:xfrm>
            <a:custGeom>
              <a:avLst/>
              <a:gdLst>
                <a:gd name="T0" fmla="*/ 105 w 105"/>
                <a:gd name="T1" fmla="*/ 0 h 67"/>
                <a:gd name="T2" fmla="*/ 105 w 105"/>
                <a:gd name="T3" fmla="*/ 2 h 67"/>
                <a:gd name="T4" fmla="*/ 68 w 105"/>
                <a:gd name="T5" fmla="*/ 31 h 67"/>
                <a:gd name="T6" fmla="*/ 0 w 105"/>
                <a:gd name="T7" fmla="*/ 67 h 67"/>
                <a:gd name="T8" fmla="*/ 0 w 105"/>
                <a:gd name="T9" fmla="*/ 65 h 67"/>
                <a:gd name="T10" fmla="*/ 41 w 105"/>
                <a:gd name="T11" fmla="*/ 47 h 67"/>
                <a:gd name="T12" fmla="*/ 102 w 105"/>
                <a:gd name="T13" fmla="*/ 2 h 67"/>
                <a:gd name="T14" fmla="*/ 105 w 105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7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1"/>
                    <a:pt x="80" y="21"/>
                    <a:pt x="68" y="31"/>
                  </a:cubicBezTo>
                  <a:cubicBezTo>
                    <a:pt x="48" y="47"/>
                    <a:pt x="25" y="60"/>
                    <a:pt x="0" y="6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4" y="61"/>
                    <a:pt x="28" y="55"/>
                    <a:pt x="41" y="47"/>
                  </a:cubicBezTo>
                  <a:cubicBezTo>
                    <a:pt x="63" y="34"/>
                    <a:pt x="81" y="17"/>
                    <a:pt x="102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7" name="Freeform 61"/>
            <p:cNvSpPr>
              <a:spLocks/>
            </p:cNvSpPr>
            <p:nvPr userDrawn="1"/>
          </p:nvSpPr>
          <p:spPr bwMode="auto">
            <a:xfrm>
              <a:off x="320675" y="3263900"/>
              <a:ext cx="350838" cy="212725"/>
            </a:xfrm>
            <a:custGeom>
              <a:avLst/>
              <a:gdLst>
                <a:gd name="T0" fmla="*/ 105 w 105"/>
                <a:gd name="T1" fmla="*/ 0 h 65"/>
                <a:gd name="T2" fmla="*/ 105 w 105"/>
                <a:gd name="T3" fmla="*/ 3 h 65"/>
                <a:gd name="T4" fmla="*/ 69 w 105"/>
                <a:gd name="T5" fmla="*/ 29 h 65"/>
                <a:gd name="T6" fmla="*/ 0 w 105"/>
                <a:gd name="T7" fmla="*/ 65 h 65"/>
                <a:gd name="T8" fmla="*/ 0 w 105"/>
                <a:gd name="T9" fmla="*/ 62 h 65"/>
                <a:gd name="T10" fmla="*/ 42 w 105"/>
                <a:gd name="T11" fmla="*/ 45 h 65"/>
                <a:gd name="T12" fmla="*/ 103 w 105"/>
                <a:gd name="T13" fmla="*/ 2 h 65"/>
                <a:gd name="T14" fmla="*/ 105 w 105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5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1" y="20"/>
                    <a:pt x="69" y="29"/>
                  </a:cubicBezTo>
                  <a:cubicBezTo>
                    <a:pt x="49" y="45"/>
                    <a:pt x="25" y="58"/>
                    <a:pt x="0" y="6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5" y="58"/>
                    <a:pt x="29" y="53"/>
                    <a:pt x="42" y="45"/>
                  </a:cubicBezTo>
                  <a:cubicBezTo>
                    <a:pt x="64" y="33"/>
                    <a:pt x="82" y="16"/>
                    <a:pt x="103" y="2"/>
                  </a:cubicBezTo>
                  <a:cubicBezTo>
                    <a:pt x="104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8" name="Freeform 62"/>
            <p:cNvSpPr>
              <a:spLocks/>
            </p:cNvSpPr>
            <p:nvPr userDrawn="1"/>
          </p:nvSpPr>
          <p:spPr bwMode="auto">
            <a:xfrm>
              <a:off x="320675" y="3208338"/>
              <a:ext cx="350838" cy="200025"/>
            </a:xfrm>
            <a:custGeom>
              <a:avLst/>
              <a:gdLst>
                <a:gd name="T0" fmla="*/ 105 w 105"/>
                <a:gd name="T1" fmla="*/ 0 h 61"/>
                <a:gd name="T2" fmla="*/ 105 w 105"/>
                <a:gd name="T3" fmla="*/ 3 h 61"/>
                <a:gd name="T4" fmla="*/ 71 w 105"/>
                <a:gd name="T5" fmla="*/ 27 h 61"/>
                <a:gd name="T6" fmla="*/ 0 w 105"/>
                <a:gd name="T7" fmla="*/ 61 h 61"/>
                <a:gd name="T8" fmla="*/ 0 w 105"/>
                <a:gd name="T9" fmla="*/ 59 h 61"/>
                <a:gd name="T10" fmla="*/ 44 w 105"/>
                <a:gd name="T11" fmla="*/ 42 h 61"/>
                <a:gd name="T12" fmla="*/ 104 w 105"/>
                <a:gd name="T13" fmla="*/ 1 h 61"/>
                <a:gd name="T14" fmla="*/ 105 w 105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1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2" y="19"/>
                    <a:pt x="71" y="27"/>
                  </a:cubicBezTo>
                  <a:cubicBezTo>
                    <a:pt x="50" y="43"/>
                    <a:pt x="25" y="55"/>
                    <a:pt x="0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5" y="55"/>
                    <a:pt x="30" y="50"/>
                    <a:pt x="44" y="42"/>
                  </a:cubicBezTo>
                  <a:cubicBezTo>
                    <a:pt x="65" y="31"/>
                    <a:pt x="84" y="15"/>
                    <a:pt x="104" y="1"/>
                  </a:cubicBezTo>
                  <a:cubicBezTo>
                    <a:pt x="104" y="1"/>
                    <a:pt x="105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9" name="Freeform 63"/>
            <p:cNvSpPr>
              <a:spLocks/>
            </p:cNvSpPr>
            <p:nvPr userDrawn="1"/>
          </p:nvSpPr>
          <p:spPr bwMode="auto">
            <a:xfrm>
              <a:off x="320675" y="3155950"/>
              <a:ext cx="350838" cy="190500"/>
            </a:xfrm>
            <a:custGeom>
              <a:avLst/>
              <a:gdLst>
                <a:gd name="T0" fmla="*/ 105 w 105"/>
                <a:gd name="T1" fmla="*/ 0 h 58"/>
                <a:gd name="T2" fmla="*/ 105 w 105"/>
                <a:gd name="T3" fmla="*/ 2 h 58"/>
                <a:gd name="T4" fmla="*/ 72 w 105"/>
                <a:gd name="T5" fmla="*/ 25 h 58"/>
                <a:gd name="T6" fmla="*/ 0 w 105"/>
                <a:gd name="T7" fmla="*/ 58 h 58"/>
                <a:gd name="T8" fmla="*/ 0 w 105"/>
                <a:gd name="T9" fmla="*/ 55 h 58"/>
                <a:gd name="T10" fmla="*/ 46 w 105"/>
                <a:gd name="T11" fmla="*/ 39 h 58"/>
                <a:gd name="T12" fmla="*/ 105 w 105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8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4" y="10"/>
                    <a:pt x="83" y="17"/>
                    <a:pt x="72" y="25"/>
                  </a:cubicBezTo>
                  <a:cubicBezTo>
                    <a:pt x="51" y="41"/>
                    <a:pt x="26" y="52"/>
                    <a:pt x="0" y="58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6" y="52"/>
                    <a:pt x="31" y="47"/>
                    <a:pt x="46" y="39"/>
                  </a:cubicBezTo>
                  <a:cubicBezTo>
                    <a:pt x="67" y="28"/>
                    <a:pt x="85" y="13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0" name="Freeform 64"/>
            <p:cNvSpPr>
              <a:spLocks/>
            </p:cNvSpPr>
            <p:nvPr userDrawn="1"/>
          </p:nvSpPr>
          <p:spPr bwMode="auto">
            <a:xfrm>
              <a:off x="320675" y="3103563"/>
              <a:ext cx="350838" cy="177800"/>
            </a:xfrm>
            <a:custGeom>
              <a:avLst/>
              <a:gdLst>
                <a:gd name="T0" fmla="*/ 105 w 105"/>
                <a:gd name="T1" fmla="*/ 0 h 54"/>
                <a:gd name="T2" fmla="*/ 105 w 105"/>
                <a:gd name="T3" fmla="*/ 2 h 54"/>
                <a:gd name="T4" fmla="*/ 74 w 105"/>
                <a:gd name="T5" fmla="*/ 23 h 54"/>
                <a:gd name="T6" fmla="*/ 0 w 105"/>
                <a:gd name="T7" fmla="*/ 54 h 54"/>
                <a:gd name="T8" fmla="*/ 0 w 105"/>
                <a:gd name="T9" fmla="*/ 52 h 54"/>
                <a:gd name="T10" fmla="*/ 48 w 105"/>
                <a:gd name="T11" fmla="*/ 36 h 54"/>
                <a:gd name="T12" fmla="*/ 105 w 105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4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9"/>
                    <a:pt x="84" y="16"/>
                    <a:pt x="74" y="23"/>
                  </a:cubicBezTo>
                  <a:cubicBezTo>
                    <a:pt x="52" y="38"/>
                    <a:pt x="27" y="49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7" y="49"/>
                    <a:pt x="33" y="44"/>
                    <a:pt x="48" y="36"/>
                  </a:cubicBezTo>
                  <a:cubicBezTo>
                    <a:pt x="68" y="26"/>
                    <a:pt x="86" y="12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1" name="Freeform 65"/>
            <p:cNvSpPr>
              <a:spLocks/>
            </p:cNvSpPr>
            <p:nvPr userDrawn="1"/>
          </p:nvSpPr>
          <p:spPr bwMode="auto">
            <a:xfrm>
              <a:off x="320675" y="3055938"/>
              <a:ext cx="350838" cy="163513"/>
            </a:xfrm>
            <a:custGeom>
              <a:avLst/>
              <a:gdLst>
                <a:gd name="T0" fmla="*/ 105 w 105"/>
                <a:gd name="T1" fmla="*/ 0 h 50"/>
                <a:gd name="T2" fmla="*/ 105 w 105"/>
                <a:gd name="T3" fmla="*/ 2 h 50"/>
                <a:gd name="T4" fmla="*/ 76 w 105"/>
                <a:gd name="T5" fmla="*/ 20 h 50"/>
                <a:gd name="T6" fmla="*/ 0 w 105"/>
                <a:gd name="T7" fmla="*/ 50 h 50"/>
                <a:gd name="T8" fmla="*/ 0 w 105"/>
                <a:gd name="T9" fmla="*/ 48 h 50"/>
                <a:gd name="T10" fmla="*/ 51 w 105"/>
                <a:gd name="T11" fmla="*/ 33 h 50"/>
                <a:gd name="T12" fmla="*/ 105 w 105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8"/>
                    <a:pt x="86" y="14"/>
                    <a:pt x="76" y="20"/>
                  </a:cubicBezTo>
                  <a:cubicBezTo>
                    <a:pt x="54" y="36"/>
                    <a:pt x="27" y="46"/>
                    <a:pt x="0" y="5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7" y="45"/>
                    <a:pt x="35" y="41"/>
                    <a:pt x="51" y="33"/>
                  </a:cubicBezTo>
                  <a:cubicBezTo>
                    <a:pt x="70" y="24"/>
                    <a:pt x="87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2" name="Freeform 66"/>
            <p:cNvSpPr>
              <a:spLocks/>
            </p:cNvSpPr>
            <p:nvPr userDrawn="1"/>
          </p:nvSpPr>
          <p:spPr bwMode="auto">
            <a:xfrm>
              <a:off x="320675" y="3003550"/>
              <a:ext cx="350838" cy="152400"/>
            </a:xfrm>
            <a:custGeom>
              <a:avLst/>
              <a:gdLst>
                <a:gd name="T0" fmla="*/ 105 w 105"/>
                <a:gd name="T1" fmla="*/ 0 h 47"/>
                <a:gd name="T2" fmla="*/ 105 w 105"/>
                <a:gd name="T3" fmla="*/ 3 h 47"/>
                <a:gd name="T4" fmla="*/ 79 w 105"/>
                <a:gd name="T5" fmla="*/ 19 h 47"/>
                <a:gd name="T6" fmla="*/ 0 w 105"/>
                <a:gd name="T7" fmla="*/ 47 h 47"/>
                <a:gd name="T8" fmla="*/ 0 w 105"/>
                <a:gd name="T9" fmla="*/ 45 h 47"/>
                <a:gd name="T10" fmla="*/ 53 w 105"/>
                <a:gd name="T11" fmla="*/ 31 h 47"/>
                <a:gd name="T12" fmla="*/ 105 w 105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7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6" y="8"/>
                    <a:pt x="88" y="13"/>
                    <a:pt x="79" y="19"/>
                  </a:cubicBezTo>
                  <a:cubicBezTo>
                    <a:pt x="55" y="34"/>
                    <a:pt x="28" y="44"/>
                    <a:pt x="0" y="4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8" y="43"/>
                    <a:pt x="36" y="39"/>
                    <a:pt x="53" y="31"/>
                  </a:cubicBezTo>
                  <a:cubicBezTo>
                    <a:pt x="72" y="23"/>
                    <a:pt x="88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3" name="Freeform 67"/>
            <p:cNvSpPr>
              <a:spLocks/>
            </p:cNvSpPr>
            <p:nvPr userDrawn="1"/>
          </p:nvSpPr>
          <p:spPr bwMode="auto">
            <a:xfrm>
              <a:off x="320675" y="2957513"/>
              <a:ext cx="350838" cy="139700"/>
            </a:xfrm>
            <a:custGeom>
              <a:avLst/>
              <a:gdLst>
                <a:gd name="T0" fmla="*/ 105 w 105"/>
                <a:gd name="T1" fmla="*/ 0 h 43"/>
                <a:gd name="T2" fmla="*/ 105 w 105"/>
                <a:gd name="T3" fmla="*/ 2 h 43"/>
                <a:gd name="T4" fmla="*/ 82 w 105"/>
                <a:gd name="T5" fmla="*/ 16 h 43"/>
                <a:gd name="T6" fmla="*/ 0 w 105"/>
                <a:gd name="T7" fmla="*/ 43 h 43"/>
                <a:gd name="T8" fmla="*/ 0 w 105"/>
                <a:gd name="T9" fmla="*/ 40 h 43"/>
                <a:gd name="T10" fmla="*/ 56 w 105"/>
                <a:gd name="T11" fmla="*/ 27 h 43"/>
                <a:gd name="T12" fmla="*/ 105 w 105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7" y="6"/>
                    <a:pt x="89" y="11"/>
                    <a:pt x="82" y="16"/>
                  </a:cubicBezTo>
                  <a:cubicBezTo>
                    <a:pt x="57" y="31"/>
                    <a:pt x="29" y="41"/>
                    <a:pt x="0" y="4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9" y="39"/>
                    <a:pt x="38" y="35"/>
                    <a:pt x="56" y="27"/>
                  </a:cubicBezTo>
                  <a:cubicBezTo>
                    <a:pt x="74" y="20"/>
                    <a:pt x="89" y="9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4" name="Freeform 68"/>
            <p:cNvSpPr>
              <a:spLocks/>
            </p:cNvSpPr>
            <p:nvPr userDrawn="1"/>
          </p:nvSpPr>
          <p:spPr bwMode="auto">
            <a:xfrm>
              <a:off x="320675" y="2911475"/>
              <a:ext cx="350838" cy="127000"/>
            </a:xfrm>
            <a:custGeom>
              <a:avLst/>
              <a:gdLst>
                <a:gd name="T0" fmla="*/ 105 w 105"/>
                <a:gd name="T1" fmla="*/ 0 h 39"/>
                <a:gd name="T2" fmla="*/ 105 w 105"/>
                <a:gd name="T3" fmla="*/ 2 h 39"/>
                <a:gd name="T4" fmla="*/ 85 w 105"/>
                <a:gd name="T5" fmla="*/ 13 h 39"/>
                <a:gd name="T6" fmla="*/ 0 w 105"/>
                <a:gd name="T7" fmla="*/ 39 h 39"/>
                <a:gd name="T8" fmla="*/ 0 w 105"/>
                <a:gd name="T9" fmla="*/ 36 h 39"/>
                <a:gd name="T10" fmla="*/ 60 w 105"/>
                <a:gd name="T11" fmla="*/ 24 h 39"/>
                <a:gd name="T12" fmla="*/ 105 w 105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9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8" y="5"/>
                    <a:pt x="91" y="9"/>
                    <a:pt x="85" y="13"/>
                  </a:cubicBezTo>
                  <a:cubicBezTo>
                    <a:pt x="59" y="29"/>
                    <a:pt x="30" y="38"/>
                    <a:pt x="0" y="3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0" y="36"/>
                    <a:pt x="41" y="32"/>
                    <a:pt x="60" y="24"/>
                  </a:cubicBezTo>
                  <a:cubicBezTo>
                    <a:pt x="76" y="17"/>
                    <a:pt x="90" y="8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5" name="Freeform 69"/>
            <p:cNvSpPr>
              <a:spLocks/>
            </p:cNvSpPr>
            <p:nvPr userDrawn="1"/>
          </p:nvSpPr>
          <p:spPr bwMode="auto">
            <a:xfrm>
              <a:off x="320675" y="2865438"/>
              <a:ext cx="350838" cy="114300"/>
            </a:xfrm>
            <a:custGeom>
              <a:avLst/>
              <a:gdLst>
                <a:gd name="T0" fmla="*/ 105 w 105"/>
                <a:gd name="T1" fmla="*/ 0 h 35"/>
                <a:gd name="T2" fmla="*/ 105 w 105"/>
                <a:gd name="T3" fmla="*/ 2 h 35"/>
                <a:gd name="T4" fmla="*/ 88 w 105"/>
                <a:gd name="T5" fmla="*/ 11 h 35"/>
                <a:gd name="T6" fmla="*/ 0 w 105"/>
                <a:gd name="T7" fmla="*/ 34 h 35"/>
                <a:gd name="T8" fmla="*/ 0 w 105"/>
                <a:gd name="T9" fmla="*/ 32 h 35"/>
                <a:gd name="T10" fmla="*/ 63 w 105"/>
                <a:gd name="T11" fmla="*/ 21 h 35"/>
                <a:gd name="T12" fmla="*/ 105 w 105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5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9" y="5"/>
                    <a:pt x="93" y="8"/>
                    <a:pt x="88" y="11"/>
                  </a:cubicBezTo>
                  <a:cubicBezTo>
                    <a:pt x="61" y="27"/>
                    <a:pt x="31" y="35"/>
                    <a:pt x="0" y="3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1" y="33"/>
                    <a:pt x="43" y="29"/>
                    <a:pt x="63" y="21"/>
                  </a:cubicBezTo>
                  <a:cubicBezTo>
                    <a:pt x="78" y="16"/>
                    <a:pt x="91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6" name="Freeform 70"/>
            <p:cNvSpPr>
              <a:spLocks/>
            </p:cNvSpPr>
            <p:nvPr userDrawn="1"/>
          </p:nvSpPr>
          <p:spPr bwMode="auto">
            <a:xfrm>
              <a:off x="320675" y="2819400"/>
              <a:ext cx="350838" cy="107950"/>
            </a:xfrm>
            <a:custGeom>
              <a:avLst/>
              <a:gdLst>
                <a:gd name="T0" fmla="*/ 105 w 105"/>
                <a:gd name="T1" fmla="*/ 0 h 33"/>
                <a:gd name="T2" fmla="*/ 105 w 105"/>
                <a:gd name="T3" fmla="*/ 2 h 33"/>
                <a:gd name="T4" fmla="*/ 91 w 105"/>
                <a:gd name="T5" fmla="*/ 10 h 33"/>
                <a:gd name="T6" fmla="*/ 0 w 105"/>
                <a:gd name="T7" fmla="*/ 30 h 33"/>
                <a:gd name="T8" fmla="*/ 0 w 105"/>
                <a:gd name="T9" fmla="*/ 28 h 33"/>
                <a:gd name="T10" fmla="*/ 3 w 105"/>
                <a:gd name="T11" fmla="*/ 28 h 33"/>
                <a:gd name="T12" fmla="*/ 67 w 105"/>
                <a:gd name="T13" fmla="*/ 19 h 33"/>
                <a:gd name="T14" fmla="*/ 105 w 105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3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100" y="4"/>
                    <a:pt x="96" y="7"/>
                    <a:pt x="91" y="10"/>
                  </a:cubicBezTo>
                  <a:cubicBezTo>
                    <a:pt x="64" y="25"/>
                    <a:pt x="31" y="33"/>
                    <a:pt x="0" y="3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28"/>
                    <a:pt x="2" y="28"/>
                    <a:pt x="3" y="28"/>
                  </a:cubicBezTo>
                  <a:cubicBezTo>
                    <a:pt x="25" y="29"/>
                    <a:pt x="47" y="27"/>
                    <a:pt x="67" y="19"/>
                  </a:cubicBezTo>
                  <a:cubicBezTo>
                    <a:pt x="80" y="14"/>
                    <a:pt x="93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7" name="Freeform 71"/>
            <p:cNvSpPr>
              <a:spLocks/>
            </p:cNvSpPr>
            <p:nvPr userDrawn="1"/>
          </p:nvSpPr>
          <p:spPr bwMode="auto">
            <a:xfrm>
              <a:off x="320675" y="2816225"/>
              <a:ext cx="284163" cy="55563"/>
            </a:xfrm>
            <a:custGeom>
              <a:avLst/>
              <a:gdLst>
                <a:gd name="T0" fmla="*/ 85 w 85"/>
                <a:gd name="T1" fmla="*/ 0 h 17"/>
                <a:gd name="T2" fmla="*/ 0 w 85"/>
                <a:gd name="T3" fmla="*/ 14 h 17"/>
                <a:gd name="T4" fmla="*/ 0 w 85"/>
                <a:gd name="T5" fmla="*/ 11 h 17"/>
                <a:gd name="T6" fmla="*/ 8 w 85"/>
                <a:gd name="T7" fmla="*/ 12 h 17"/>
                <a:gd name="T8" fmla="*/ 71 w 85"/>
                <a:gd name="T9" fmla="*/ 4 h 17"/>
                <a:gd name="T10" fmla="*/ 80 w 85"/>
                <a:gd name="T11" fmla="*/ 0 h 17"/>
                <a:gd name="T12" fmla="*/ 85 w 85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7">
                  <a:moveTo>
                    <a:pt x="85" y="0"/>
                  </a:moveTo>
                  <a:cubicBezTo>
                    <a:pt x="58" y="12"/>
                    <a:pt x="29" y="17"/>
                    <a:pt x="0" y="1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2"/>
                    <a:pt x="5" y="12"/>
                    <a:pt x="8" y="12"/>
                  </a:cubicBezTo>
                  <a:cubicBezTo>
                    <a:pt x="29" y="13"/>
                    <a:pt x="51" y="11"/>
                    <a:pt x="71" y="4"/>
                  </a:cubicBezTo>
                  <a:cubicBezTo>
                    <a:pt x="74" y="3"/>
                    <a:pt x="77" y="1"/>
                    <a:pt x="80" y="0"/>
                  </a:cubicBezTo>
                  <a:lnTo>
                    <a:pt x="8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</p:grpSp>
    </p:spTree>
    <p:extLst>
      <p:ext uri="{BB962C8B-B14F-4D97-AF65-F5344CB8AC3E}">
        <p14:creationId xmlns:p14="http://schemas.microsoft.com/office/powerpoint/2010/main" val="14686013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‹Nº›</a:t>
            </a:fld>
            <a:endParaRPr lang="en-US" dirty="0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4" hasCustomPrompt="1"/>
          </p:nvPr>
        </p:nvSpPr>
        <p:spPr>
          <a:xfrm>
            <a:off x="7427912" y="3492500"/>
            <a:ext cx="4764087" cy="3360132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  <p:sp>
        <p:nvSpPr>
          <p:cNvPr id="10" name="Title 4"/>
          <p:cNvSpPr>
            <a:spLocks noGrp="1"/>
          </p:cNvSpPr>
          <p:nvPr>
            <p:ph type="title" hasCustomPrompt="1"/>
          </p:nvPr>
        </p:nvSpPr>
        <p:spPr>
          <a:xfrm>
            <a:off x="587375" y="357948"/>
            <a:ext cx="4229100" cy="1486727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sp>
        <p:nvSpPr>
          <p:cNvPr id="7" name="Pladsholder til tekst 3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2127154"/>
            <a:ext cx="4229100" cy="3575409"/>
          </a:xfrm>
        </p:spPr>
        <p:txBody>
          <a:bodyPr rtlCol="0"/>
          <a:lstStyle>
            <a:lvl1pPr marL="285750" indent="-285750">
              <a:lnSpc>
                <a:spcPct val="100000"/>
              </a:lnSpc>
              <a:spcBef>
                <a:spcPts val="600"/>
              </a:spcBef>
              <a:buFontTx/>
              <a:buBlip>
                <a:blip r:embed="rId2"/>
              </a:buBlip>
              <a:defRPr sz="1600" baseline="0"/>
            </a:lvl1pPr>
          </a:lstStyle>
          <a:p>
            <a:pPr lvl="0" rtl="0"/>
            <a:r>
              <a:rPr lang="en-GB"/>
              <a:t>Insert bullets</a:t>
            </a:r>
            <a:endParaRPr lang="da-DK" dirty="0"/>
          </a:p>
          <a:p>
            <a:pPr lvl="0" rtl="0"/>
            <a:endParaRPr lang="da-DK" dirty="0"/>
          </a:p>
          <a:p>
            <a:pPr lvl="0" rtl="0"/>
            <a:endParaRPr lang="da-DK" dirty="0"/>
          </a:p>
        </p:txBody>
      </p:sp>
      <p:sp>
        <p:nvSpPr>
          <p:cNvPr id="1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7427912" y="0"/>
            <a:ext cx="4764087" cy="3360132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19794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lt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‹Nº›</a:t>
            </a:fld>
            <a:endParaRPr lang="en-US" dirty="0"/>
          </a:p>
        </p:txBody>
      </p:sp>
      <p:grpSp>
        <p:nvGrpSpPr>
          <p:cNvPr id="5" name="Gruppe 4"/>
          <p:cNvGrpSpPr/>
          <p:nvPr userDrawn="1"/>
        </p:nvGrpSpPr>
        <p:grpSpPr>
          <a:xfrm>
            <a:off x="-3502" y="657225"/>
            <a:ext cx="405154" cy="1182460"/>
            <a:chOff x="320675" y="2816225"/>
            <a:chExt cx="350838" cy="1023938"/>
          </a:xfrm>
          <a:solidFill>
            <a:schemeClr val="tx1"/>
          </a:solidFill>
        </p:grpSpPr>
        <p:sp>
          <p:nvSpPr>
            <p:cNvPr id="6" name="Freeform 53"/>
            <p:cNvSpPr>
              <a:spLocks/>
            </p:cNvSpPr>
            <p:nvPr userDrawn="1"/>
          </p:nvSpPr>
          <p:spPr bwMode="auto">
            <a:xfrm>
              <a:off x="608013" y="3778250"/>
              <a:ext cx="63500" cy="61913"/>
            </a:xfrm>
            <a:custGeom>
              <a:avLst/>
              <a:gdLst>
                <a:gd name="T0" fmla="*/ 19 w 19"/>
                <a:gd name="T1" fmla="*/ 0 h 19"/>
                <a:gd name="T2" fmla="*/ 19 w 19"/>
                <a:gd name="T3" fmla="*/ 4 h 19"/>
                <a:gd name="T4" fmla="*/ 3 w 19"/>
                <a:gd name="T5" fmla="*/ 19 h 19"/>
                <a:gd name="T6" fmla="*/ 0 w 19"/>
                <a:gd name="T7" fmla="*/ 19 h 19"/>
                <a:gd name="T8" fmla="*/ 19 w 1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9" y="0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4" y="9"/>
                    <a:pt x="8" y="14"/>
                    <a:pt x="3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6" y="13"/>
                    <a:pt x="13" y="7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" name="Freeform 54"/>
            <p:cNvSpPr>
              <a:spLocks/>
            </p:cNvSpPr>
            <p:nvPr userDrawn="1"/>
          </p:nvSpPr>
          <p:spPr bwMode="auto">
            <a:xfrm>
              <a:off x="528638" y="3706813"/>
              <a:ext cx="142875" cy="133350"/>
            </a:xfrm>
            <a:custGeom>
              <a:avLst/>
              <a:gdLst>
                <a:gd name="T0" fmla="*/ 43 w 43"/>
                <a:gd name="T1" fmla="*/ 0 h 41"/>
                <a:gd name="T2" fmla="*/ 43 w 43"/>
                <a:gd name="T3" fmla="*/ 4 h 41"/>
                <a:gd name="T4" fmla="*/ 7 w 43"/>
                <a:gd name="T5" fmla="*/ 38 h 41"/>
                <a:gd name="T6" fmla="*/ 3 w 43"/>
                <a:gd name="T7" fmla="*/ 41 h 41"/>
                <a:gd name="T8" fmla="*/ 0 w 43"/>
                <a:gd name="T9" fmla="*/ 41 h 41"/>
                <a:gd name="T10" fmla="*/ 42 w 43"/>
                <a:gd name="T11" fmla="*/ 1 h 41"/>
                <a:gd name="T12" fmla="*/ 43 w 43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1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31" y="14"/>
                    <a:pt x="19" y="26"/>
                    <a:pt x="7" y="38"/>
                  </a:cubicBezTo>
                  <a:cubicBezTo>
                    <a:pt x="6" y="39"/>
                    <a:pt x="5" y="40"/>
                    <a:pt x="3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4" y="28"/>
                    <a:pt x="27" y="14"/>
                    <a:pt x="42" y="1"/>
                  </a:cubicBezTo>
                  <a:cubicBezTo>
                    <a:pt x="42" y="1"/>
                    <a:pt x="43" y="1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8" name="Freeform 55"/>
            <p:cNvSpPr>
              <a:spLocks/>
            </p:cNvSpPr>
            <p:nvPr userDrawn="1"/>
          </p:nvSpPr>
          <p:spPr bwMode="auto">
            <a:xfrm>
              <a:off x="431800" y="3636963"/>
              <a:ext cx="239713" cy="203200"/>
            </a:xfrm>
            <a:custGeom>
              <a:avLst/>
              <a:gdLst>
                <a:gd name="T0" fmla="*/ 72 w 72"/>
                <a:gd name="T1" fmla="*/ 0 h 62"/>
                <a:gd name="T2" fmla="*/ 72 w 72"/>
                <a:gd name="T3" fmla="*/ 3 h 62"/>
                <a:gd name="T4" fmla="*/ 35 w 72"/>
                <a:gd name="T5" fmla="*/ 37 h 62"/>
                <a:gd name="T6" fmla="*/ 4 w 72"/>
                <a:gd name="T7" fmla="*/ 62 h 62"/>
                <a:gd name="T8" fmla="*/ 0 w 72"/>
                <a:gd name="T9" fmla="*/ 62 h 62"/>
                <a:gd name="T10" fmla="*/ 7 w 72"/>
                <a:gd name="T11" fmla="*/ 58 h 62"/>
                <a:gd name="T12" fmla="*/ 70 w 72"/>
                <a:gd name="T13" fmla="*/ 2 h 62"/>
                <a:gd name="T14" fmla="*/ 72 w 72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2">
                  <a:moveTo>
                    <a:pt x="72" y="0"/>
                  </a:moveTo>
                  <a:cubicBezTo>
                    <a:pt x="72" y="3"/>
                    <a:pt x="72" y="3"/>
                    <a:pt x="72" y="3"/>
                  </a:cubicBezTo>
                  <a:cubicBezTo>
                    <a:pt x="59" y="14"/>
                    <a:pt x="47" y="25"/>
                    <a:pt x="35" y="37"/>
                  </a:cubicBezTo>
                  <a:cubicBezTo>
                    <a:pt x="26" y="46"/>
                    <a:pt x="15" y="55"/>
                    <a:pt x="4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" y="61"/>
                    <a:pt x="5" y="59"/>
                    <a:pt x="7" y="58"/>
                  </a:cubicBezTo>
                  <a:cubicBezTo>
                    <a:pt x="30" y="41"/>
                    <a:pt x="48" y="20"/>
                    <a:pt x="70" y="2"/>
                  </a:cubicBezTo>
                  <a:cubicBezTo>
                    <a:pt x="70" y="1"/>
                    <a:pt x="71" y="1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9" name="Freeform 56"/>
            <p:cNvSpPr>
              <a:spLocks/>
            </p:cNvSpPr>
            <p:nvPr userDrawn="1"/>
          </p:nvSpPr>
          <p:spPr bwMode="auto">
            <a:xfrm>
              <a:off x="320675" y="3568700"/>
              <a:ext cx="350838" cy="261938"/>
            </a:xfrm>
            <a:custGeom>
              <a:avLst/>
              <a:gdLst>
                <a:gd name="T0" fmla="*/ 105 w 105"/>
                <a:gd name="T1" fmla="*/ 0 h 80"/>
                <a:gd name="T2" fmla="*/ 105 w 105"/>
                <a:gd name="T3" fmla="*/ 3 h 80"/>
                <a:gd name="T4" fmla="*/ 67 w 105"/>
                <a:gd name="T5" fmla="*/ 37 h 80"/>
                <a:gd name="T6" fmla="*/ 0 w 105"/>
                <a:gd name="T7" fmla="*/ 80 h 80"/>
                <a:gd name="T8" fmla="*/ 0 w 105"/>
                <a:gd name="T9" fmla="*/ 77 h 80"/>
                <a:gd name="T10" fmla="*/ 39 w 105"/>
                <a:gd name="T11" fmla="*/ 57 h 80"/>
                <a:gd name="T12" fmla="*/ 102 w 105"/>
                <a:gd name="T13" fmla="*/ 3 h 80"/>
                <a:gd name="T14" fmla="*/ 105 w 105"/>
                <a:gd name="T1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80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4"/>
                    <a:pt x="80" y="25"/>
                    <a:pt x="67" y="37"/>
                  </a:cubicBezTo>
                  <a:cubicBezTo>
                    <a:pt x="48" y="55"/>
                    <a:pt x="25" y="70"/>
                    <a:pt x="0" y="8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4" y="72"/>
                    <a:pt x="27" y="65"/>
                    <a:pt x="39" y="57"/>
                  </a:cubicBezTo>
                  <a:cubicBezTo>
                    <a:pt x="62" y="41"/>
                    <a:pt x="81" y="21"/>
                    <a:pt x="102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0" name="Freeform 57"/>
            <p:cNvSpPr>
              <a:spLocks/>
            </p:cNvSpPr>
            <p:nvPr userDrawn="1"/>
          </p:nvSpPr>
          <p:spPr bwMode="auto">
            <a:xfrm>
              <a:off x="320675" y="3506788"/>
              <a:ext cx="350838" cy="249238"/>
            </a:xfrm>
            <a:custGeom>
              <a:avLst/>
              <a:gdLst>
                <a:gd name="T0" fmla="*/ 105 w 105"/>
                <a:gd name="T1" fmla="*/ 0 h 76"/>
                <a:gd name="T2" fmla="*/ 105 w 105"/>
                <a:gd name="T3" fmla="*/ 2 h 76"/>
                <a:gd name="T4" fmla="*/ 67 w 105"/>
                <a:gd name="T5" fmla="*/ 35 h 76"/>
                <a:gd name="T6" fmla="*/ 0 w 105"/>
                <a:gd name="T7" fmla="*/ 76 h 76"/>
                <a:gd name="T8" fmla="*/ 0 w 105"/>
                <a:gd name="T9" fmla="*/ 74 h 76"/>
                <a:gd name="T10" fmla="*/ 39 w 105"/>
                <a:gd name="T11" fmla="*/ 54 h 76"/>
                <a:gd name="T12" fmla="*/ 101 w 105"/>
                <a:gd name="T13" fmla="*/ 2 h 76"/>
                <a:gd name="T14" fmla="*/ 105 w 105"/>
                <a:gd name="T1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6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3"/>
                    <a:pt x="79" y="24"/>
                    <a:pt x="67" y="35"/>
                  </a:cubicBezTo>
                  <a:cubicBezTo>
                    <a:pt x="48" y="52"/>
                    <a:pt x="25" y="67"/>
                    <a:pt x="0" y="76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4" y="69"/>
                    <a:pt x="27" y="62"/>
                    <a:pt x="39" y="54"/>
                  </a:cubicBezTo>
                  <a:cubicBezTo>
                    <a:pt x="62" y="39"/>
                    <a:pt x="80" y="19"/>
                    <a:pt x="101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1" name="Freeform 58"/>
            <p:cNvSpPr>
              <a:spLocks/>
            </p:cNvSpPr>
            <p:nvPr userDrawn="1"/>
          </p:nvSpPr>
          <p:spPr bwMode="auto">
            <a:xfrm>
              <a:off x="320675" y="3441700"/>
              <a:ext cx="350838" cy="241300"/>
            </a:xfrm>
            <a:custGeom>
              <a:avLst/>
              <a:gdLst>
                <a:gd name="T0" fmla="*/ 105 w 105"/>
                <a:gd name="T1" fmla="*/ 0 h 74"/>
                <a:gd name="T2" fmla="*/ 105 w 105"/>
                <a:gd name="T3" fmla="*/ 3 h 74"/>
                <a:gd name="T4" fmla="*/ 67 w 105"/>
                <a:gd name="T5" fmla="*/ 34 h 74"/>
                <a:gd name="T6" fmla="*/ 0 w 105"/>
                <a:gd name="T7" fmla="*/ 74 h 74"/>
                <a:gd name="T8" fmla="*/ 0 w 105"/>
                <a:gd name="T9" fmla="*/ 72 h 74"/>
                <a:gd name="T10" fmla="*/ 39 w 105"/>
                <a:gd name="T11" fmla="*/ 52 h 74"/>
                <a:gd name="T12" fmla="*/ 101 w 105"/>
                <a:gd name="T13" fmla="*/ 3 h 74"/>
                <a:gd name="T14" fmla="*/ 105 w 10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3"/>
                    <a:pt x="79" y="24"/>
                    <a:pt x="67" y="34"/>
                  </a:cubicBezTo>
                  <a:cubicBezTo>
                    <a:pt x="47" y="51"/>
                    <a:pt x="25" y="65"/>
                    <a:pt x="0" y="74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4" y="67"/>
                    <a:pt x="27" y="60"/>
                    <a:pt x="39" y="52"/>
                  </a:cubicBezTo>
                  <a:cubicBezTo>
                    <a:pt x="62" y="38"/>
                    <a:pt x="80" y="19"/>
                    <a:pt x="101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2" name="Freeform 59"/>
            <p:cNvSpPr>
              <a:spLocks/>
            </p:cNvSpPr>
            <p:nvPr userDrawn="1"/>
          </p:nvSpPr>
          <p:spPr bwMode="auto">
            <a:xfrm>
              <a:off x="320675" y="3382963"/>
              <a:ext cx="350838" cy="228600"/>
            </a:xfrm>
            <a:custGeom>
              <a:avLst/>
              <a:gdLst>
                <a:gd name="T0" fmla="*/ 105 w 105"/>
                <a:gd name="T1" fmla="*/ 0 h 70"/>
                <a:gd name="T2" fmla="*/ 105 w 105"/>
                <a:gd name="T3" fmla="*/ 2 h 70"/>
                <a:gd name="T4" fmla="*/ 67 w 105"/>
                <a:gd name="T5" fmla="*/ 32 h 70"/>
                <a:gd name="T6" fmla="*/ 0 w 105"/>
                <a:gd name="T7" fmla="*/ 70 h 70"/>
                <a:gd name="T8" fmla="*/ 0 w 105"/>
                <a:gd name="T9" fmla="*/ 68 h 70"/>
                <a:gd name="T10" fmla="*/ 40 w 105"/>
                <a:gd name="T11" fmla="*/ 50 h 70"/>
                <a:gd name="T12" fmla="*/ 102 w 105"/>
                <a:gd name="T13" fmla="*/ 2 h 70"/>
                <a:gd name="T14" fmla="*/ 105 w 105"/>
                <a:gd name="T1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2"/>
                    <a:pt x="80" y="22"/>
                    <a:pt x="67" y="32"/>
                  </a:cubicBezTo>
                  <a:cubicBezTo>
                    <a:pt x="48" y="49"/>
                    <a:pt x="25" y="62"/>
                    <a:pt x="0" y="7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4" y="63"/>
                    <a:pt x="27" y="57"/>
                    <a:pt x="40" y="50"/>
                  </a:cubicBezTo>
                  <a:cubicBezTo>
                    <a:pt x="62" y="36"/>
                    <a:pt x="81" y="18"/>
                    <a:pt x="102" y="2"/>
                  </a:cubicBezTo>
                  <a:cubicBezTo>
                    <a:pt x="103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3" name="Freeform 60"/>
            <p:cNvSpPr>
              <a:spLocks/>
            </p:cNvSpPr>
            <p:nvPr userDrawn="1"/>
          </p:nvSpPr>
          <p:spPr bwMode="auto">
            <a:xfrm>
              <a:off x="320675" y="3324225"/>
              <a:ext cx="350838" cy="219075"/>
            </a:xfrm>
            <a:custGeom>
              <a:avLst/>
              <a:gdLst>
                <a:gd name="T0" fmla="*/ 105 w 105"/>
                <a:gd name="T1" fmla="*/ 0 h 67"/>
                <a:gd name="T2" fmla="*/ 105 w 105"/>
                <a:gd name="T3" fmla="*/ 2 h 67"/>
                <a:gd name="T4" fmla="*/ 68 w 105"/>
                <a:gd name="T5" fmla="*/ 31 h 67"/>
                <a:gd name="T6" fmla="*/ 0 w 105"/>
                <a:gd name="T7" fmla="*/ 67 h 67"/>
                <a:gd name="T8" fmla="*/ 0 w 105"/>
                <a:gd name="T9" fmla="*/ 65 h 67"/>
                <a:gd name="T10" fmla="*/ 41 w 105"/>
                <a:gd name="T11" fmla="*/ 47 h 67"/>
                <a:gd name="T12" fmla="*/ 102 w 105"/>
                <a:gd name="T13" fmla="*/ 2 h 67"/>
                <a:gd name="T14" fmla="*/ 105 w 105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7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1"/>
                    <a:pt x="80" y="21"/>
                    <a:pt x="68" y="31"/>
                  </a:cubicBezTo>
                  <a:cubicBezTo>
                    <a:pt x="48" y="47"/>
                    <a:pt x="25" y="60"/>
                    <a:pt x="0" y="6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4" y="61"/>
                    <a:pt x="28" y="55"/>
                    <a:pt x="41" y="47"/>
                  </a:cubicBezTo>
                  <a:cubicBezTo>
                    <a:pt x="63" y="34"/>
                    <a:pt x="81" y="17"/>
                    <a:pt x="102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4" name="Freeform 61"/>
            <p:cNvSpPr>
              <a:spLocks/>
            </p:cNvSpPr>
            <p:nvPr userDrawn="1"/>
          </p:nvSpPr>
          <p:spPr bwMode="auto">
            <a:xfrm>
              <a:off x="320675" y="3263900"/>
              <a:ext cx="350838" cy="212725"/>
            </a:xfrm>
            <a:custGeom>
              <a:avLst/>
              <a:gdLst>
                <a:gd name="T0" fmla="*/ 105 w 105"/>
                <a:gd name="T1" fmla="*/ 0 h 65"/>
                <a:gd name="T2" fmla="*/ 105 w 105"/>
                <a:gd name="T3" fmla="*/ 3 h 65"/>
                <a:gd name="T4" fmla="*/ 69 w 105"/>
                <a:gd name="T5" fmla="*/ 29 h 65"/>
                <a:gd name="T6" fmla="*/ 0 w 105"/>
                <a:gd name="T7" fmla="*/ 65 h 65"/>
                <a:gd name="T8" fmla="*/ 0 w 105"/>
                <a:gd name="T9" fmla="*/ 62 h 65"/>
                <a:gd name="T10" fmla="*/ 42 w 105"/>
                <a:gd name="T11" fmla="*/ 45 h 65"/>
                <a:gd name="T12" fmla="*/ 103 w 105"/>
                <a:gd name="T13" fmla="*/ 2 h 65"/>
                <a:gd name="T14" fmla="*/ 105 w 105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5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1" y="20"/>
                    <a:pt x="69" y="29"/>
                  </a:cubicBezTo>
                  <a:cubicBezTo>
                    <a:pt x="49" y="45"/>
                    <a:pt x="25" y="58"/>
                    <a:pt x="0" y="6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5" y="58"/>
                    <a:pt x="29" y="53"/>
                    <a:pt x="42" y="45"/>
                  </a:cubicBezTo>
                  <a:cubicBezTo>
                    <a:pt x="64" y="33"/>
                    <a:pt x="82" y="16"/>
                    <a:pt x="103" y="2"/>
                  </a:cubicBezTo>
                  <a:cubicBezTo>
                    <a:pt x="104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5" name="Freeform 62"/>
            <p:cNvSpPr>
              <a:spLocks/>
            </p:cNvSpPr>
            <p:nvPr userDrawn="1"/>
          </p:nvSpPr>
          <p:spPr bwMode="auto">
            <a:xfrm>
              <a:off x="320675" y="3208338"/>
              <a:ext cx="350838" cy="200025"/>
            </a:xfrm>
            <a:custGeom>
              <a:avLst/>
              <a:gdLst>
                <a:gd name="T0" fmla="*/ 105 w 105"/>
                <a:gd name="T1" fmla="*/ 0 h 61"/>
                <a:gd name="T2" fmla="*/ 105 w 105"/>
                <a:gd name="T3" fmla="*/ 3 h 61"/>
                <a:gd name="T4" fmla="*/ 71 w 105"/>
                <a:gd name="T5" fmla="*/ 27 h 61"/>
                <a:gd name="T6" fmla="*/ 0 w 105"/>
                <a:gd name="T7" fmla="*/ 61 h 61"/>
                <a:gd name="T8" fmla="*/ 0 w 105"/>
                <a:gd name="T9" fmla="*/ 59 h 61"/>
                <a:gd name="T10" fmla="*/ 44 w 105"/>
                <a:gd name="T11" fmla="*/ 42 h 61"/>
                <a:gd name="T12" fmla="*/ 104 w 105"/>
                <a:gd name="T13" fmla="*/ 1 h 61"/>
                <a:gd name="T14" fmla="*/ 105 w 105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1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2" y="19"/>
                    <a:pt x="71" y="27"/>
                  </a:cubicBezTo>
                  <a:cubicBezTo>
                    <a:pt x="50" y="43"/>
                    <a:pt x="25" y="55"/>
                    <a:pt x="0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5" y="55"/>
                    <a:pt x="30" y="50"/>
                    <a:pt x="44" y="42"/>
                  </a:cubicBezTo>
                  <a:cubicBezTo>
                    <a:pt x="65" y="31"/>
                    <a:pt x="84" y="15"/>
                    <a:pt x="104" y="1"/>
                  </a:cubicBezTo>
                  <a:cubicBezTo>
                    <a:pt x="104" y="1"/>
                    <a:pt x="105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6" name="Freeform 63"/>
            <p:cNvSpPr>
              <a:spLocks/>
            </p:cNvSpPr>
            <p:nvPr userDrawn="1"/>
          </p:nvSpPr>
          <p:spPr bwMode="auto">
            <a:xfrm>
              <a:off x="320675" y="3155950"/>
              <a:ext cx="350838" cy="190500"/>
            </a:xfrm>
            <a:custGeom>
              <a:avLst/>
              <a:gdLst>
                <a:gd name="T0" fmla="*/ 105 w 105"/>
                <a:gd name="T1" fmla="*/ 0 h 58"/>
                <a:gd name="T2" fmla="*/ 105 w 105"/>
                <a:gd name="T3" fmla="*/ 2 h 58"/>
                <a:gd name="T4" fmla="*/ 72 w 105"/>
                <a:gd name="T5" fmla="*/ 25 h 58"/>
                <a:gd name="T6" fmla="*/ 0 w 105"/>
                <a:gd name="T7" fmla="*/ 58 h 58"/>
                <a:gd name="T8" fmla="*/ 0 w 105"/>
                <a:gd name="T9" fmla="*/ 55 h 58"/>
                <a:gd name="T10" fmla="*/ 46 w 105"/>
                <a:gd name="T11" fmla="*/ 39 h 58"/>
                <a:gd name="T12" fmla="*/ 105 w 105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8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4" y="10"/>
                    <a:pt x="83" y="17"/>
                    <a:pt x="72" y="25"/>
                  </a:cubicBezTo>
                  <a:cubicBezTo>
                    <a:pt x="51" y="41"/>
                    <a:pt x="26" y="52"/>
                    <a:pt x="0" y="58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6" y="52"/>
                    <a:pt x="31" y="47"/>
                    <a:pt x="46" y="39"/>
                  </a:cubicBezTo>
                  <a:cubicBezTo>
                    <a:pt x="67" y="28"/>
                    <a:pt x="85" y="13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7" name="Freeform 64"/>
            <p:cNvSpPr>
              <a:spLocks/>
            </p:cNvSpPr>
            <p:nvPr userDrawn="1"/>
          </p:nvSpPr>
          <p:spPr bwMode="auto">
            <a:xfrm>
              <a:off x="320675" y="3103563"/>
              <a:ext cx="350838" cy="177800"/>
            </a:xfrm>
            <a:custGeom>
              <a:avLst/>
              <a:gdLst>
                <a:gd name="T0" fmla="*/ 105 w 105"/>
                <a:gd name="T1" fmla="*/ 0 h 54"/>
                <a:gd name="T2" fmla="*/ 105 w 105"/>
                <a:gd name="T3" fmla="*/ 2 h 54"/>
                <a:gd name="T4" fmla="*/ 74 w 105"/>
                <a:gd name="T5" fmla="*/ 23 h 54"/>
                <a:gd name="T6" fmla="*/ 0 w 105"/>
                <a:gd name="T7" fmla="*/ 54 h 54"/>
                <a:gd name="T8" fmla="*/ 0 w 105"/>
                <a:gd name="T9" fmla="*/ 52 h 54"/>
                <a:gd name="T10" fmla="*/ 48 w 105"/>
                <a:gd name="T11" fmla="*/ 36 h 54"/>
                <a:gd name="T12" fmla="*/ 105 w 105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4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9"/>
                    <a:pt x="84" y="16"/>
                    <a:pt x="74" y="23"/>
                  </a:cubicBezTo>
                  <a:cubicBezTo>
                    <a:pt x="52" y="38"/>
                    <a:pt x="27" y="49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7" y="49"/>
                    <a:pt x="33" y="44"/>
                    <a:pt x="48" y="36"/>
                  </a:cubicBezTo>
                  <a:cubicBezTo>
                    <a:pt x="68" y="26"/>
                    <a:pt x="86" y="12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8" name="Freeform 65"/>
            <p:cNvSpPr>
              <a:spLocks/>
            </p:cNvSpPr>
            <p:nvPr userDrawn="1"/>
          </p:nvSpPr>
          <p:spPr bwMode="auto">
            <a:xfrm>
              <a:off x="320675" y="3055938"/>
              <a:ext cx="350838" cy="163513"/>
            </a:xfrm>
            <a:custGeom>
              <a:avLst/>
              <a:gdLst>
                <a:gd name="T0" fmla="*/ 105 w 105"/>
                <a:gd name="T1" fmla="*/ 0 h 50"/>
                <a:gd name="T2" fmla="*/ 105 w 105"/>
                <a:gd name="T3" fmla="*/ 2 h 50"/>
                <a:gd name="T4" fmla="*/ 76 w 105"/>
                <a:gd name="T5" fmla="*/ 20 h 50"/>
                <a:gd name="T6" fmla="*/ 0 w 105"/>
                <a:gd name="T7" fmla="*/ 50 h 50"/>
                <a:gd name="T8" fmla="*/ 0 w 105"/>
                <a:gd name="T9" fmla="*/ 48 h 50"/>
                <a:gd name="T10" fmla="*/ 51 w 105"/>
                <a:gd name="T11" fmla="*/ 33 h 50"/>
                <a:gd name="T12" fmla="*/ 105 w 105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8"/>
                    <a:pt x="86" y="14"/>
                    <a:pt x="76" y="20"/>
                  </a:cubicBezTo>
                  <a:cubicBezTo>
                    <a:pt x="54" y="36"/>
                    <a:pt x="27" y="46"/>
                    <a:pt x="0" y="5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7" y="45"/>
                    <a:pt x="35" y="41"/>
                    <a:pt x="51" y="33"/>
                  </a:cubicBezTo>
                  <a:cubicBezTo>
                    <a:pt x="70" y="24"/>
                    <a:pt x="87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9" name="Freeform 66"/>
            <p:cNvSpPr>
              <a:spLocks/>
            </p:cNvSpPr>
            <p:nvPr userDrawn="1"/>
          </p:nvSpPr>
          <p:spPr bwMode="auto">
            <a:xfrm>
              <a:off x="320675" y="3003550"/>
              <a:ext cx="350838" cy="152400"/>
            </a:xfrm>
            <a:custGeom>
              <a:avLst/>
              <a:gdLst>
                <a:gd name="T0" fmla="*/ 105 w 105"/>
                <a:gd name="T1" fmla="*/ 0 h 47"/>
                <a:gd name="T2" fmla="*/ 105 w 105"/>
                <a:gd name="T3" fmla="*/ 3 h 47"/>
                <a:gd name="T4" fmla="*/ 79 w 105"/>
                <a:gd name="T5" fmla="*/ 19 h 47"/>
                <a:gd name="T6" fmla="*/ 0 w 105"/>
                <a:gd name="T7" fmla="*/ 47 h 47"/>
                <a:gd name="T8" fmla="*/ 0 w 105"/>
                <a:gd name="T9" fmla="*/ 45 h 47"/>
                <a:gd name="T10" fmla="*/ 53 w 105"/>
                <a:gd name="T11" fmla="*/ 31 h 47"/>
                <a:gd name="T12" fmla="*/ 105 w 105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7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6" y="8"/>
                    <a:pt x="88" y="13"/>
                    <a:pt x="79" y="19"/>
                  </a:cubicBezTo>
                  <a:cubicBezTo>
                    <a:pt x="55" y="34"/>
                    <a:pt x="28" y="44"/>
                    <a:pt x="0" y="4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8" y="43"/>
                    <a:pt x="36" y="39"/>
                    <a:pt x="53" y="31"/>
                  </a:cubicBezTo>
                  <a:cubicBezTo>
                    <a:pt x="72" y="23"/>
                    <a:pt x="88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0" name="Freeform 67"/>
            <p:cNvSpPr>
              <a:spLocks/>
            </p:cNvSpPr>
            <p:nvPr userDrawn="1"/>
          </p:nvSpPr>
          <p:spPr bwMode="auto">
            <a:xfrm>
              <a:off x="320675" y="2957513"/>
              <a:ext cx="350838" cy="139700"/>
            </a:xfrm>
            <a:custGeom>
              <a:avLst/>
              <a:gdLst>
                <a:gd name="T0" fmla="*/ 105 w 105"/>
                <a:gd name="T1" fmla="*/ 0 h 43"/>
                <a:gd name="T2" fmla="*/ 105 w 105"/>
                <a:gd name="T3" fmla="*/ 2 h 43"/>
                <a:gd name="T4" fmla="*/ 82 w 105"/>
                <a:gd name="T5" fmla="*/ 16 h 43"/>
                <a:gd name="T6" fmla="*/ 0 w 105"/>
                <a:gd name="T7" fmla="*/ 43 h 43"/>
                <a:gd name="T8" fmla="*/ 0 w 105"/>
                <a:gd name="T9" fmla="*/ 40 h 43"/>
                <a:gd name="T10" fmla="*/ 56 w 105"/>
                <a:gd name="T11" fmla="*/ 27 h 43"/>
                <a:gd name="T12" fmla="*/ 105 w 105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7" y="6"/>
                    <a:pt x="89" y="11"/>
                    <a:pt x="82" y="16"/>
                  </a:cubicBezTo>
                  <a:cubicBezTo>
                    <a:pt x="57" y="31"/>
                    <a:pt x="29" y="41"/>
                    <a:pt x="0" y="4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9" y="39"/>
                    <a:pt x="38" y="35"/>
                    <a:pt x="56" y="27"/>
                  </a:cubicBezTo>
                  <a:cubicBezTo>
                    <a:pt x="74" y="20"/>
                    <a:pt x="89" y="9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1" name="Freeform 68"/>
            <p:cNvSpPr>
              <a:spLocks/>
            </p:cNvSpPr>
            <p:nvPr userDrawn="1"/>
          </p:nvSpPr>
          <p:spPr bwMode="auto">
            <a:xfrm>
              <a:off x="320675" y="2911475"/>
              <a:ext cx="350838" cy="127000"/>
            </a:xfrm>
            <a:custGeom>
              <a:avLst/>
              <a:gdLst>
                <a:gd name="T0" fmla="*/ 105 w 105"/>
                <a:gd name="T1" fmla="*/ 0 h 39"/>
                <a:gd name="T2" fmla="*/ 105 w 105"/>
                <a:gd name="T3" fmla="*/ 2 h 39"/>
                <a:gd name="T4" fmla="*/ 85 w 105"/>
                <a:gd name="T5" fmla="*/ 13 h 39"/>
                <a:gd name="T6" fmla="*/ 0 w 105"/>
                <a:gd name="T7" fmla="*/ 39 h 39"/>
                <a:gd name="T8" fmla="*/ 0 w 105"/>
                <a:gd name="T9" fmla="*/ 36 h 39"/>
                <a:gd name="T10" fmla="*/ 60 w 105"/>
                <a:gd name="T11" fmla="*/ 24 h 39"/>
                <a:gd name="T12" fmla="*/ 105 w 105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9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8" y="5"/>
                    <a:pt x="91" y="9"/>
                    <a:pt x="85" y="13"/>
                  </a:cubicBezTo>
                  <a:cubicBezTo>
                    <a:pt x="59" y="29"/>
                    <a:pt x="30" y="38"/>
                    <a:pt x="0" y="3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0" y="36"/>
                    <a:pt x="41" y="32"/>
                    <a:pt x="60" y="24"/>
                  </a:cubicBezTo>
                  <a:cubicBezTo>
                    <a:pt x="76" y="17"/>
                    <a:pt x="90" y="8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2" name="Freeform 69"/>
            <p:cNvSpPr>
              <a:spLocks/>
            </p:cNvSpPr>
            <p:nvPr userDrawn="1"/>
          </p:nvSpPr>
          <p:spPr bwMode="auto">
            <a:xfrm>
              <a:off x="320675" y="2865438"/>
              <a:ext cx="350838" cy="114300"/>
            </a:xfrm>
            <a:custGeom>
              <a:avLst/>
              <a:gdLst>
                <a:gd name="T0" fmla="*/ 105 w 105"/>
                <a:gd name="T1" fmla="*/ 0 h 35"/>
                <a:gd name="T2" fmla="*/ 105 w 105"/>
                <a:gd name="T3" fmla="*/ 2 h 35"/>
                <a:gd name="T4" fmla="*/ 88 w 105"/>
                <a:gd name="T5" fmla="*/ 11 h 35"/>
                <a:gd name="T6" fmla="*/ 0 w 105"/>
                <a:gd name="T7" fmla="*/ 34 h 35"/>
                <a:gd name="T8" fmla="*/ 0 w 105"/>
                <a:gd name="T9" fmla="*/ 32 h 35"/>
                <a:gd name="T10" fmla="*/ 63 w 105"/>
                <a:gd name="T11" fmla="*/ 21 h 35"/>
                <a:gd name="T12" fmla="*/ 105 w 105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5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9" y="5"/>
                    <a:pt x="93" y="8"/>
                    <a:pt x="88" y="11"/>
                  </a:cubicBezTo>
                  <a:cubicBezTo>
                    <a:pt x="61" y="27"/>
                    <a:pt x="31" y="35"/>
                    <a:pt x="0" y="3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1" y="33"/>
                    <a:pt x="43" y="29"/>
                    <a:pt x="63" y="21"/>
                  </a:cubicBezTo>
                  <a:cubicBezTo>
                    <a:pt x="78" y="16"/>
                    <a:pt x="91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3" name="Freeform 70"/>
            <p:cNvSpPr>
              <a:spLocks/>
            </p:cNvSpPr>
            <p:nvPr userDrawn="1"/>
          </p:nvSpPr>
          <p:spPr bwMode="auto">
            <a:xfrm>
              <a:off x="320675" y="2819400"/>
              <a:ext cx="350838" cy="107950"/>
            </a:xfrm>
            <a:custGeom>
              <a:avLst/>
              <a:gdLst>
                <a:gd name="T0" fmla="*/ 105 w 105"/>
                <a:gd name="T1" fmla="*/ 0 h 33"/>
                <a:gd name="T2" fmla="*/ 105 w 105"/>
                <a:gd name="T3" fmla="*/ 2 h 33"/>
                <a:gd name="T4" fmla="*/ 91 w 105"/>
                <a:gd name="T5" fmla="*/ 10 h 33"/>
                <a:gd name="T6" fmla="*/ 0 w 105"/>
                <a:gd name="T7" fmla="*/ 30 h 33"/>
                <a:gd name="T8" fmla="*/ 0 w 105"/>
                <a:gd name="T9" fmla="*/ 28 h 33"/>
                <a:gd name="T10" fmla="*/ 3 w 105"/>
                <a:gd name="T11" fmla="*/ 28 h 33"/>
                <a:gd name="T12" fmla="*/ 67 w 105"/>
                <a:gd name="T13" fmla="*/ 19 h 33"/>
                <a:gd name="T14" fmla="*/ 105 w 105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3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100" y="4"/>
                    <a:pt x="96" y="7"/>
                    <a:pt x="91" y="10"/>
                  </a:cubicBezTo>
                  <a:cubicBezTo>
                    <a:pt x="64" y="25"/>
                    <a:pt x="31" y="33"/>
                    <a:pt x="0" y="3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28"/>
                    <a:pt x="2" y="28"/>
                    <a:pt x="3" y="28"/>
                  </a:cubicBezTo>
                  <a:cubicBezTo>
                    <a:pt x="25" y="29"/>
                    <a:pt x="47" y="27"/>
                    <a:pt x="67" y="19"/>
                  </a:cubicBezTo>
                  <a:cubicBezTo>
                    <a:pt x="80" y="14"/>
                    <a:pt x="93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4" name="Freeform 71"/>
            <p:cNvSpPr>
              <a:spLocks/>
            </p:cNvSpPr>
            <p:nvPr userDrawn="1"/>
          </p:nvSpPr>
          <p:spPr bwMode="auto">
            <a:xfrm>
              <a:off x="320675" y="2816225"/>
              <a:ext cx="284163" cy="55563"/>
            </a:xfrm>
            <a:custGeom>
              <a:avLst/>
              <a:gdLst>
                <a:gd name="T0" fmla="*/ 85 w 85"/>
                <a:gd name="T1" fmla="*/ 0 h 17"/>
                <a:gd name="T2" fmla="*/ 0 w 85"/>
                <a:gd name="T3" fmla="*/ 14 h 17"/>
                <a:gd name="T4" fmla="*/ 0 w 85"/>
                <a:gd name="T5" fmla="*/ 11 h 17"/>
                <a:gd name="T6" fmla="*/ 8 w 85"/>
                <a:gd name="T7" fmla="*/ 12 h 17"/>
                <a:gd name="T8" fmla="*/ 71 w 85"/>
                <a:gd name="T9" fmla="*/ 4 h 17"/>
                <a:gd name="T10" fmla="*/ 80 w 85"/>
                <a:gd name="T11" fmla="*/ 0 h 17"/>
                <a:gd name="T12" fmla="*/ 85 w 85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7">
                  <a:moveTo>
                    <a:pt x="85" y="0"/>
                  </a:moveTo>
                  <a:cubicBezTo>
                    <a:pt x="58" y="12"/>
                    <a:pt x="29" y="17"/>
                    <a:pt x="0" y="1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2"/>
                    <a:pt x="5" y="12"/>
                    <a:pt x="8" y="12"/>
                  </a:cubicBezTo>
                  <a:cubicBezTo>
                    <a:pt x="29" y="13"/>
                    <a:pt x="51" y="11"/>
                    <a:pt x="71" y="4"/>
                  </a:cubicBezTo>
                  <a:cubicBezTo>
                    <a:pt x="74" y="3"/>
                    <a:pt x="77" y="1"/>
                    <a:pt x="80" y="0"/>
                  </a:cubicBezTo>
                  <a:lnTo>
                    <a:pt x="8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</p:grpSp>
      <p:sp>
        <p:nvSpPr>
          <p:cNvPr id="25" name="Title 4"/>
          <p:cNvSpPr>
            <a:spLocks noGrp="1"/>
          </p:cNvSpPr>
          <p:nvPr>
            <p:ph type="title" hasCustomPrompt="1"/>
          </p:nvPr>
        </p:nvSpPr>
        <p:spPr>
          <a:xfrm>
            <a:off x="587375" y="357948"/>
            <a:ext cx="4229100" cy="1486727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30752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elt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6"/>
          <p:cNvSpPr/>
          <p:nvPr userDrawn="1"/>
        </p:nvSpPr>
        <p:spPr>
          <a:xfrm>
            <a:off x="7427913" y="0"/>
            <a:ext cx="4764087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US"/>
          </a:p>
        </p:txBody>
      </p:sp>
      <p:sp>
        <p:nvSpPr>
          <p:cNvPr id="28" name="Pladsholder til tekst 3"/>
          <p:cNvSpPr>
            <a:spLocks noGrp="1"/>
          </p:cNvSpPr>
          <p:nvPr>
            <p:ph type="body" sz="quarter" idx="17" hasCustomPrompt="1"/>
          </p:nvPr>
        </p:nvSpPr>
        <p:spPr>
          <a:xfrm>
            <a:off x="8027662" y="2804344"/>
            <a:ext cx="3592838" cy="3222624"/>
          </a:xfrm>
        </p:spPr>
        <p:txBody>
          <a:bodyPr rtlCol="0"/>
          <a:lstStyle>
            <a:lvl1pPr marL="285750" indent="-285750">
              <a:buFontTx/>
              <a:buBlip>
                <a:blip r:embed="rId2"/>
              </a:buBlip>
              <a:defRPr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GB"/>
              <a:t>Insert text here</a:t>
            </a:r>
            <a:endParaRPr lang="da-DK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>
            <a:lvl1pPr>
              <a:defRPr>
                <a:solidFill>
                  <a:schemeClr val="bg1">
                    <a:alpha val="70000"/>
                  </a:schemeClr>
                </a:solidFill>
              </a:defRPr>
            </a:lvl1pPr>
          </a:lstStyle>
          <a:p>
            <a:pPr rtl="0"/>
            <a:fld id="{D8D877B3-D348-4611-9BDB-C5374591D951}" type="slidenum">
              <a:rPr lang="en-US" smtClean="0"/>
              <a:pPr rtl="0"/>
              <a:t>‹Nº›</a:t>
            </a:fld>
            <a:endParaRPr lang="en-US" dirty="0"/>
          </a:p>
        </p:txBody>
      </p:sp>
      <p:grpSp>
        <p:nvGrpSpPr>
          <p:cNvPr id="5" name="Gruppe 4"/>
          <p:cNvGrpSpPr/>
          <p:nvPr userDrawn="1"/>
        </p:nvGrpSpPr>
        <p:grpSpPr>
          <a:xfrm>
            <a:off x="7427914" y="1288619"/>
            <a:ext cx="405154" cy="1182460"/>
            <a:chOff x="320675" y="2816225"/>
            <a:chExt cx="350838" cy="1023938"/>
          </a:xfrm>
          <a:solidFill>
            <a:schemeClr val="bg1"/>
          </a:solidFill>
        </p:grpSpPr>
        <p:sp>
          <p:nvSpPr>
            <p:cNvPr id="6" name="Freeform 53"/>
            <p:cNvSpPr>
              <a:spLocks/>
            </p:cNvSpPr>
            <p:nvPr userDrawn="1"/>
          </p:nvSpPr>
          <p:spPr bwMode="auto">
            <a:xfrm>
              <a:off x="608013" y="3778250"/>
              <a:ext cx="63500" cy="61913"/>
            </a:xfrm>
            <a:custGeom>
              <a:avLst/>
              <a:gdLst>
                <a:gd name="T0" fmla="*/ 19 w 19"/>
                <a:gd name="T1" fmla="*/ 0 h 19"/>
                <a:gd name="T2" fmla="*/ 19 w 19"/>
                <a:gd name="T3" fmla="*/ 4 h 19"/>
                <a:gd name="T4" fmla="*/ 3 w 19"/>
                <a:gd name="T5" fmla="*/ 19 h 19"/>
                <a:gd name="T6" fmla="*/ 0 w 19"/>
                <a:gd name="T7" fmla="*/ 19 h 19"/>
                <a:gd name="T8" fmla="*/ 19 w 1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9" y="0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4" y="9"/>
                    <a:pt x="8" y="14"/>
                    <a:pt x="3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6" y="13"/>
                    <a:pt x="13" y="7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" name="Freeform 54"/>
            <p:cNvSpPr>
              <a:spLocks/>
            </p:cNvSpPr>
            <p:nvPr userDrawn="1"/>
          </p:nvSpPr>
          <p:spPr bwMode="auto">
            <a:xfrm>
              <a:off x="528638" y="3706813"/>
              <a:ext cx="142875" cy="133350"/>
            </a:xfrm>
            <a:custGeom>
              <a:avLst/>
              <a:gdLst>
                <a:gd name="T0" fmla="*/ 43 w 43"/>
                <a:gd name="T1" fmla="*/ 0 h 41"/>
                <a:gd name="T2" fmla="*/ 43 w 43"/>
                <a:gd name="T3" fmla="*/ 4 h 41"/>
                <a:gd name="T4" fmla="*/ 7 w 43"/>
                <a:gd name="T5" fmla="*/ 38 h 41"/>
                <a:gd name="T6" fmla="*/ 3 w 43"/>
                <a:gd name="T7" fmla="*/ 41 h 41"/>
                <a:gd name="T8" fmla="*/ 0 w 43"/>
                <a:gd name="T9" fmla="*/ 41 h 41"/>
                <a:gd name="T10" fmla="*/ 42 w 43"/>
                <a:gd name="T11" fmla="*/ 1 h 41"/>
                <a:gd name="T12" fmla="*/ 43 w 43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1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31" y="14"/>
                    <a:pt x="19" y="26"/>
                    <a:pt x="7" y="38"/>
                  </a:cubicBezTo>
                  <a:cubicBezTo>
                    <a:pt x="6" y="39"/>
                    <a:pt x="5" y="40"/>
                    <a:pt x="3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4" y="28"/>
                    <a:pt x="27" y="14"/>
                    <a:pt x="42" y="1"/>
                  </a:cubicBezTo>
                  <a:cubicBezTo>
                    <a:pt x="42" y="1"/>
                    <a:pt x="43" y="1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8" name="Freeform 55"/>
            <p:cNvSpPr>
              <a:spLocks/>
            </p:cNvSpPr>
            <p:nvPr userDrawn="1"/>
          </p:nvSpPr>
          <p:spPr bwMode="auto">
            <a:xfrm>
              <a:off x="431800" y="3636963"/>
              <a:ext cx="239713" cy="203200"/>
            </a:xfrm>
            <a:custGeom>
              <a:avLst/>
              <a:gdLst>
                <a:gd name="T0" fmla="*/ 72 w 72"/>
                <a:gd name="T1" fmla="*/ 0 h 62"/>
                <a:gd name="T2" fmla="*/ 72 w 72"/>
                <a:gd name="T3" fmla="*/ 3 h 62"/>
                <a:gd name="T4" fmla="*/ 35 w 72"/>
                <a:gd name="T5" fmla="*/ 37 h 62"/>
                <a:gd name="T6" fmla="*/ 4 w 72"/>
                <a:gd name="T7" fmla="*/ 62 h 62"/>
                <a:gd name="T8" fmla="*/ 0 w 72"/>
                <a:gd name="T9" fmla="*/ 62 h 62"/>
                <a:gd name="T10" fmla="*/ 7 w 72"/>
                <a:gd name="T11" fmla="*/ 58 h 62"/>
                <a:gd name="T12" fmla="*/ 70 w 72"/>
                <a:gd name="T13" fmla="*/ 2 h 62"/>
                <a:gd name="T14" fmla="*/ 72 w 72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2">
                  <a:moveTo>
                    <a:pt x="72" y="0"/>
                  </a:moveTo>
                  <a:cubicBezTo>
                    <a:pt x="72" y="3"/>
                    <a:pt x="72" y="3"/>
                    <a:pt x="72" y="3"/>
                  </a:cubicBezTo>
                  <a:cubicBezTo>
                    <a:pt x="59" y="14"/>
                    <a:pt x="47" y="25"/>
                    <a:pt x="35" y="37"/>
                  </a:cubicBezTo>
                  <a:cubicBezTo>
                    <a:pt x="26" y="46"/>
                    <a:pt x="15" y="55"/>
                    <a:pt x="4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" y="61"/>
                    <a:pt x="5" y="59"/>
                    <a:pt x="7" y="58"/>
                  </a:cubicBezTo>
                  <a:cubicBezTo>
                    <a:pt x="30" y="41"/>
                    <a:pt x="48" y="20"/>
                    <a:pt x="70" y="2"/>
                  </a:cubicBezTo>
                  <a:cubicBezTo>
                    <a:pt x="70" y="1"/>
                    <a:pt x="71" y="1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9" name="Freeform 56"/>
            <p:cNvSpPr>
              <a:spLocks/>
            </p:cNvSpPr>
            <p:nvPr userDrawn="1"/>
          </p:nvSpPr>
          <p:spPr bwMode="auto">
            <a:xfrm>
              <a:off x="320675" y="3568700"/>
              <a:ext cx="350838" cy="261938"/>
            </a:xfrm>
            <a:custGeom>
              <a:avLst/>
              <a:gdLst>
                <a:gd name="T0" fmla="*/ 105 w 105"/>
                <a:gd name="T1" fmla="*/ 0 h 80"/>
                <a:gd name="T2" fmla="*/ 105 w 105"/>
                <a:gd name="T3" fmla="*/ 3 h 80"/>
                <a:gd name="T4" fmla="*/ 67 w 105"/>
                <a:gd name="T5" fmla="*/ 37 h 80"/>
                <a:gd name="T6" fmla="*/ 0 w 105"/>
                <a:gd name="T7" fmla="*/ 80 h 80"/>
                <a:gd name="T8" fmla="*/ 0 w 105"/>
                <a:gd name="T9" fmla="*/ 77 h 80"/>
                <a:gd name="T10" fmla="*/ 39 w 105"/>
                <a:gd name="T11" fmla="*/ 57 h 80"/>
                <a:gd name="T12" fmla="*/ 102 w 105"/>
                <a:gd name="T13" fmla="*/ 3 h 80"/>
                <a:gd name="T14" fmla="*/ 105 w 105"/>
                <a:gd name="T1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80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4"/>
                    <a:pt x="80" y="25"/>
                    <a:pt x="67" y="37"/>
                  </a:cubicBezTo>
                  <a:cubicBezTo>
                    <a:pt x="48" y="55"/>
                    <a:pt x="25" y="70"/>
                    <a:pt x="0" y="8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4" y="72"/>
                    <a:pt x="27" y="65"/>
                    <a:pt x="39" y="57"/>
                  </a:cubicBezTo>
                  <a:cubicBezTo>
                    <a:pt x="62" y="41"/>
                    <a:pt x="81" y="21"/>
                    <a:pt x="102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0" name="Freeform 57"/>
            <p:cNvSpPr>
              <a:spLocks/>
            </p:cNvSpPr>
            <p:nvPr userDrawn="1"/>
          </p:nvSpPr>
          <p:spPr bwMode="auto">
            <a:xfrm>
              <a:off x="320675" y="3506788"/>
              <a:ext cx="350838" cy="249238"/>
            </a:xfrm>
            <a:custGeom>
              <a:avLst/>
              <a:gdLst>
                <a:gd name="T0" fmla="*/ 105 w 105"/>
                <a:gd name="T1" fmla="*/ 0 h 76"/>
                <a:gd name="T2" fmla="*/ 105 w 105"/>
                <a:gd name="T3" fmla="*/ 2 h 76"/>
                <a:gd name="T4" fmla="*/ 67 w 105"/>
                <a:gd name="T5" fmla="*/ 35 h 76"/>
                <a:gd name="T6" fmla="*/ 0 w 105"/>
                <a:gd name="T7" fmla="*/ 76 h 76"/>
                <a:gd name="T8" fmla="*/ 0 w 105"/>
                <a:gd name="T9" fmla="*/ 74 h 76"/>
                <a:gd name="T10" fmla="*/ 39 w 105"/>
                <a:gd name="T11" fmla="*/ 54 h 76"/>
                <a:gd name="T12" fmla="*/ 101 w 105"/>
                <a:gd name="T13" fmla="*/ 2 h 76"/>
                <a:gd name="T14" fmla="*/ 105 w 105"/>
                <a:gd name="T1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6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3"/>
                    <a:pt x="79" y="24"/>
                    <a:pt x="67" y="35"/>
                  </a:cubicBezTo>
                  <a:cubicBezTo>
                    <a:pt x="48" y="52"/>
                    <a:pt x="25" y="67"/>
                    <a:pt x="0" y="76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4" y="69"/>
                    <a:pt x="27" y="62"/>
                    <a:pt x="39" y="54"/>
                  </a:cubicBezTo>
                  <a:cubicBezTo>
                    <a:pt x="62" y="39"/>
                    <a:pt x="80" y="19"/>
                    <a:pt x="101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1" name="Freeform 58"/>
            <p:cNvSpPr>
              <a:spLocks/>
            </p:cNvSpPr>
            <p:nvPr userDrawn="1"/>
          </p:nvSpPr>
          <p:spPr bwMode="auto">
            <a:xfrm>
              <a:off x="320675" y="3441700"/>
              <a:ext cx="350838" cy="241300"/>
            </a:xfrm>
            <a:custGeom>
              <a:avLst/>
              <a:gdLst>
                <a:gd name="T0" fmla="*/ 105 w 105"/>
                <a:gd name="T1" fmla="*/ 0 h 74"/>
                <a:gd name="T2" fmla="*/ 105 w 105"/>
                <a:gd name="T3" fmla="*/ 3 h 74"/>
                <a:gd name="T4" fmla="*/ 67 w 105"/>
                <a:gd name="T5" fmla="*/ 34 h 74"/>
                <a:gd name="T6" fmla="*/ 0 w 105"/>
                <a:gd name="T7" fmla="*/ 74 h 74"/>
                <a:gd name="T8" fmla="*/ 0 w 105"/>
                <a:gd name="T9" fmla="*/ 72 h 74"/>
                <a:gd name="T10" fmla="*/ 39 w 105"/>
                <a:gd name="T11" fmla="*/ 52 h 74"/>
                <a:gd name="T12" fmla="*/ 101 w 105"/>
                <a:gd name="T13" fmla="*/ 3 h 74"/>
                <a:gd name="T14" fmla="*/ 105 w 10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3"/>
                    <a:pt x="79" y="24"/>
                    <a:pt x="67" y="34"/>
                  </a:cubicBezTo>
                  <a:cubicBezTo>
                    <a:pt x="47" y="51"/>
                    <a:pt x="25" y="65"/>
                    <a:pt x="0" y="74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4" y="67"/>
                    <a:pt x="27" y="60"/>
                    <a:pt x="39" y="52"/>
                  </a:cubicBezTo>
                  <a:cubicBezTo>
                    <a:pt x="62" y="38"/>
                    <a:pt x="80" y="19"/>
                    <a:pt x="101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2" name="Freeform 59"/>
            <p:cNvSpPr>
              <a:spLocks/>
            </p:cNvSpPr>
            <p:nvPr userDrawn="1"/>
          </p:nvSpPr>
          <p:spPr bwMode="auto">
            <a:xfrm>
              <a:off x="320675" y="3382963"/>
              <a:ext cx="350838" cy="228600"/>
            </a:xfrm>
            <a:custGeom>
              <a:avLst/>
              <a:gdLst>
                <a:gd name="T0" fmla="*/ 105 w 105"/>
                <a:gd name="T1" fmla="*/ 0 h 70"/>
                <a:gd name="T2" fmla="*/ 105 w 105"/>
                <a:gd name="T3" fmla="*/ 2 h 70"/>
                <a:gd name="T4" fmla="*/ 67 w 105"/>
                <a:gd name="T5" fmla="*/ 32 h 70"/>
                <a:gd name="T6" fmla="*/ 0 w 105"/>
                <a:gd name="T7" fmla="*/ 70 h 70"/>
                <a:gd name="T8" fmla="*/ 0 w 105"/>
                <a:gd name="T9" fmla="*/ 68 h 70"/>
                <a:gd name="T10" fmla="*/ 40 w 105"/>
                <a:gd name="T11" fmla="*/ 50 h 70"/>
                <a:gd name="T12" fmla="*/ 102 w 105"/>
                <a:gd name="T13" fmla="*/ 2 h 70"/>
                <a:gd name="T14" fmla="*/ 105 w 105"/>
                <a:gd name="T1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2"/>
                    <a:pt x="80" y="22"/>
                    <a:pt x="67" y="32"/>
                  </a:cubicBezTo>
                  <a:cubicBezTo>
                    <a:pt x="48" y="49"/>
                    <a:pt x="25" y="62"/>
                    <a:pt x="0" y="7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4" y="63"/>
                    <a:pt x="27" y="57"/>
                    <a:pt x="40" y="50"/>
                  </a:cubicBezTo>
                  <a:cubicBezTo>
                    <a:pt x="62" y="36"/>
                    <a:pt x="81" y="18"/>
                    <a:pt x="102" y="2"/>
                  </a:cubicBezTo>
                  <a:cubicBezTo>
                    <a:pt x="103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3" name="Freeform 60"/>
            <p:cNvSpPr>
              <a:spLocks/>
            </p:cNvSpPr>
            <p:nvPr userDrawn="1"/>
          </p:nvSpPr>
          <p:spPr bwMode="auto">
            <a:xfrm>
              <a:off x="320675" y="3324225"/>
              <a:ext cx="350838" cy="219075"/>
            </a:xfrm>
            <a:custGeom>
              <a:avLst/>
              <a:gdLst>
                <a:gd name="T0" fmla="*/ 105 w 105"/>
                <a:gd name="T1" fmla="*/ 0 h 67"/>
                <a:gd name="T2" fmla="*/ 105 w 105"/>
                <a:gd name="T3" fmla="*/ 2 h 67"/>
                <a:gd name="T4" fmla="*/ 68 w 105"/>
                <a:gd name="T5" fmla="*/ 31 h 67"/>
                <a:gd name="T6" fmla="*/ 0 w 105"/>
                <a:gd name="T7" fmla="*/ 67 h 67"/>
                <a:gd name="T8" fmla="*/ 0 w 105"/>
                <a:gd name="T9" fmla="*/ 65 h 67"/>
                <a:gd name="T10" fmla="*/ 41 w 105"/>
                <a:gd name="T11" fmla="*/ 47 h 67"/>
                <a:gd name="T12" fmla="*/ 102 w 105"/>
                <a:gd name="T13" fmla="*/ 2 h 67"/>
                <a:gd name="T14" fmla="*/ 105 w 105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7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1"/>
                    <a:pt x="80" y="21"/>
                    <a:pt x="68" y="31"/>
                  </a:cubicBezTo>
                  <a:cubicBezTo>
                    <a:pt x="48" y="47"/>
                    <a:pt x="25" y="60"/>
                    <a:pt x="0" y="6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4" y="61"/>
                    <a:pt x="28" y="55"/>
                    <a:pt x="41" y="47"/>
                  </a:cubicBezTo>
                  <a:cubicBezTo>
                    <a:pt x="63" y="34"/>
                    <a:pt x="81" y="17"/>
                    <a:pt x="102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4" name="Freeform 61"/>
            <p:cNvSpPr>
              <a:spLocks/>
            </p:cNvSpPr>
            <p:nvPr userDrawn="1"/>
          </p:nvSpPr>
          <p:spPr bwMode="auto">
            <a:xfrm>
              <a:off x="320675" y="3263900"/>
              <a:ext cx="350838" cy="212725"/>
            </a:xfrm>
            <a:custGeom>
              <a:avLst/>
              <a:gdLst>
                <a:gd name="T0" fmla="*/ 105 w 105"/>
                <a:gd name="T1" fmla="*/ 0 h 65"/>
                <a:gd name="T2" fmla="*/ 105 w 105"/>
                <a:gd name="T3" fmla="*/ 3 h 65"/>
                <a:gd name="T4" fmla="*/ 69 w 105"/>
                <a:gd name="T5" fmla="*/ 29 h 65"/>
                <a:gd name="T6" fmla="*/ 0 w 105"/>
                <a:gd name="T7" fmla="*/ 65 h 65"/>
                <a:gd name="T8" fmla="*/ 0 w 105"/>
                <a:gd name="T9" fmla="*/ 62 h 65"/>
                <a:gd name="T10" fmla="*/ 42 w 105"/>
                <a:gd name="T11" fmla="*/ 45 h 65"/>
                <a:gd name="T12" fmla="*/ 103 w 105"/>
                <a:gd name="T13" fmla="*/ 2 h 65"/>
                <a:gd name="T14" fmla="*/ 105 w 105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5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1" y="20"/>
                    <a:pt x="69" y="29"/>
                  </a:cubicBezTo>
                  <a:cubicBezTo>
                    <a:pt x="49" y="45"/>
                    <a:pt x="25" y="58"/>
                    <a:pt x="0" y="6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5" y="58"/>
                    <a:pt x="29" y="53"/>
                    <a:pt x="42" y="45"/>
                  </a:cubicBezTo>
                  <a:cubicBezTo>
                    <a:pt x="64" y="33"/>
                    <a:pt x="82" y="16"/>
                    <a:pt x="103" y="2"/>
                  </a:cubicBezTo>
                  <a:cubicBezTo>
                    <a:pt x="104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5" name="Freeform 62"/>
            <p:cNvSpPr>
              <a:spLocks/>
            </p:cNvSpPr>
            <p:nvPr userDrawn="1"/>
          </p:nvSpPr>
          <p:spPr bwMode="auto">
            <a:xfrm>
              <a:off x="320675" y="3208338"/>
              <a:ext cx="350838" cy="200025"/>
            </a:xfrm>
            <a:custGeom>
              <a:avLst/>
              <a:gdLst>
                <a:gd name="T0" fmla="*/ 105 w 105"/>
                <a:gd name="T1" fmla="*/ 0 h 61"/>
                <a:gd name="T2" fmla="*/ 105 w 105"/>
                <a:gd name="T3" fmla="*/ 3 h 61"/>
                <a:gd name="T4" fmla="*/ 71 w 105"/>
                <a:gd name="T5" fmla="*/ 27 h 61"/>
                <a:gd name="T6" fmla="*/ 0 w 105"/>
                <a:gd name="T7" fmla="*/ 61 h 61"/>
                <a:gd name="T8" fmla="*/ 0 w 105"/>
                <a:gd name="T9" fmla="*/ 59 h 61"/>
                <a:gd name="T10" fmla="*/ 44 w 105"/>
                <a:gd name="T11" fmla="*/ 42 h 61"/>
                <a:gd name="T12" fmla="*/ 104 w 105"/>
                <a:gd name="T13" fmla="*/ 1 h 61"/>
                <a:gd name="T14" fmla="*/ 105 w 105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1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2" y="19"/>
                    <a:pt x="71" y="27"/>
                  </a:cubicBezTo>
                  <a:cubicBezTo>
                    <a:pt x="50" y="43"/>
                    <a:pt x="25" y="55"/>
                    <a:pt x="0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5" y="55"/>
                    <a:pt x="30" y="50"/>
                    <a:pt x="44" y="42"/>
                  </a:cubicBezTo>
                  <a:cubicBezTo>
                    <a:pt x="65" y="31"/>
                    <a:pt x="84" y="15"/>
                    <a:pt x="104" y="1"/>
                  </a:cubicBezTo>
                  <a:cubicBezTo>
                    <a:pt x="104" y="1"/>
                    <a:pt x="105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6" name="Freeform 63"/>
            <p:cNvSpPr>
              <a:spLocks/>
            </p:cNvSpPr>
            <p:nvPr userDrawn="1"/>
          </p:nvSpPr>
          <p:spPr bwMode="auto">
            <a:xfrm>
              <a:off x="320675" y="3155950"/>
              <a:ext cx="350838" cy="190500"/>
            </a:xfrm>
            <a:custGeom>
              <a:avLst/>
              <a:gdLst>
                <a:gd name="T0" fmla="*/ 105 w 105"/>
                <a:gd name="T1" fmla="*/ 0 h 58"/>
                <a:gd name="T2" fmla="*/ 105 w 105"/>
                <a:gd name="T3" fmla="*/ 2 h 58"/>
                <a:gd name="T4" fmla="*/ 72 w 105"/>
                <a:gd name="T5" fmla="*/ 25 h 58"/>
                <a:gd name="T6" fmla="*/ 0 w 105"/>
                <a:gd name="T7" fmla="*/ 58 h 58"/>
                <a:gd name="T8" fmla="*/ 0 w 105"/>
                <a:gd name="T9" fmla="*/ 55 h 58"/>
                <a:gd name="T10" fmla="*/ 46 w 105"/>
                <a:gd name="T11" fmla="*/ 39 h 58"/>
                <a:gd name="T12" fmla="*/ 105 w 105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8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4" y="10"/>
                    <a:pt x="83" y="17"/>
                    <a:pt x="72" y="25"/>
                  </a:cubicBezTo>
                  <a:cubicBezTo>
                    <a:pt x="51" y="41"/>
                    <a:pt x="26" y="52"/>
                    <a:pt x="0" y="58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6" y="52"/>
                    <a:pt x="31" y="47"/>
                    <a:pt x="46" y="39"/>
                  </a:cubicBezTo>
                  <a:cubicBezTo>
                    <a:pt x="67" y="28"/>
                    <a:pt x="85" y="13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7" name="Freeform 64"/>
            <p:cNvSpPr>
              <a:spLocks/>
            </p:cNvSpPr>
            <p:nvPr userDrawn="1"/>
          </p:nvSpPr>
          <p:spPr bwMode="auto">
            <a:xfrm>
              <a:off x="320675" y="3103563"/>
              <a:ext cx="350838" cy="177800"/>
            </a:xfrm>
            <a:custGeom>
              <a:avLst/>
              <a:gdLst>
                <a:gd name="T0" fmla="*/ 105 w 105"/>
                <a:gd name="T1" fmla="*/ 0 h 54"/>
                <a:gd name="T2" fmla="*/ 105 w 105"/>
                <a:gd name="T3" fmla="*/ 2 h 54"/>
                <a:gd name="T4" fmla="*/ 74 w 105"/>
                <a:gd name="T5" fmla="*/ 23 h 54"/>
                <a:gd name="T6" fmla="*/ 0 w 105"/>
                <a:gd name="T7" fmla="*/ 54 h 54"/>
                <a:gd name="T8" fmla="*/ 0 w 105"/>
                <a:gd name="T9" fmla="*/ 52 h 54"/>
                <a:gd name="T10" fmla="*/ 48 w 105"/>
                <a:gd name="T11" fmla="*/ 36 h 54"/>
                <a:gd name="T12" fmla="*/ 105 w 105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4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9"/>
                    <a:pt x="84" y="16"/>
                    <a:pt x="74" y="23"/>
                  </a:cubicBezTo>
                  <a:cubicBezTo>
                    <a:pt x="52" y="38"/>
                    <a:pt x="27" y="49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7" y="49"/>
                    <a:pt x="33" y="44"/>
                    <a:pt x="48" y="36"/>
                  </a:cubicBezTo>
                  <a:cubicBezTo>
                    <a:pt x="68" y="26"/>
                    <a:pt x="86" y="12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8" name="Freeform 65"/>
            <p:cNvSpPr>
              <a:spLocks/>
            </p:cNvSpPr>
            <p:nvPr userDrawn="1"/>
          </p:nvSpPr>
          <p:spPr bwMode="auto">
            <a:xfrm>
              <a:off x="320675" y="3055938"/>
              <a:ext cx="350838" cy="163513"/>
            </a:xfrm>
            <a:custGeom>
              <a:avLst/>
              <a:gdLst>
                <a:gd name="T0" fmla="*/ 105 w 105"/>
                <a:gd name="T1" fmla="*/ 0 h 50"/>
                <a:gd name="T2" fmla="*/ 105 w 105"/>
                <a:gd name="T3" fmla="*/ 2 h 50"/>
                <a:gd name="T4" fmla="*/ 76 w 105"/>
                <a:gd name="T5" fmla="*/ 20 h 50"/>
                <a:gd name="T6" fmla="*/ 0 w 105"/>
                <a:gd name="T7" fmla="*/ 50 h 50"/>
                <a:gd name="T8" fmla="*/ 0 w 105"/>
                <a:gd name="T9" fmla="*/ 48 h 50"/>
                <a:gd name="T10" fmla="*/ 51 w 105"/>
                <a:gd name="T11" fmla="*/ 33 h 50"/>
                <a:gd name="T12" fmla="*/ 105 w 105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8"/>
                    <a:pt x="86" y="14"/>
                    <a:pt x="76" y="20"/>
                  </a:cubicBezTo>
                  <a:cubicBezTo>
                    <a:pt x="54" y="36"/>
                    <a:pt x="27" y="46"/>
                    <a:pt x="0" y="5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7" y="45"/>
                    <a:pt x="35" y="41"/>
                    <a:pt x="51" y="33"/>
                  </a:cubicBezTo>
                  <a:cubicBezTo>
                    <a:pt x="70" y="24"/>
                    <a:pt x="87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9" name="Freeform 66"/>
            <p:cNvSpPr>
              <a:spLocks/>
            </p:cNvSpPr>
            <p:nvPr userDrawn="1"/>
          </p:nvSpPr>
          <p:spPr bwMode="auto">
            <a:xfrm>
              <a:off x="320675" y="3003550"/>
              <a:ext cx="350838" cy="152400"/>
            </a:xfrm>
            <a:custGeom>
              <a:avLst/>
              <a:gdLst>
                <a:gd name="T0" fmla="*/ 105 w 105"/>
                <a:gd name="T1" fmla="*/ 0 h 47"/>
                <a:gd name="T2" fmla="*/ 105 w 105"/>
                <a:gd name="T3" fmla="*/ 3 h 47"/>
                <a:gd name="T4" fmla="*/ 79 w 105"/>
                <a:gd name="T5" fmla="*/ 19 h 47"/>
                <a:gd name="T6" fmla="*/ 0 w 105"/>
                <a:gd name="T7" fmla="*/ 47 h 47"/>
                <a:gd name="T8" fmla="*/ 0 w 105"/>
                <a:gd name="T9" fmla="*/ 45 h 47"/>
                <a:gd name="T10" fmla="*/ 53 w 105"/>
                <a:gd name="T11" fmla="*/ 31 h 47"/>
                <a:gd name="T12" fmla="*/ 105 w 105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7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6" y="8"/>
                    <a:pt x="88" y="13"/>
                    <a:pt x="79" y="19"/>
                  </a:cubicBezTo>
                  <a:cubicBezTo>
                    <a:pt x="55" y="34"/>
                    <a:pt x="28" y="44"/>
                    <a:pt x="0" y="4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8" y="43"/>
                    <a:pt x="36" y="39"/>
                    <a:pt x="53" y="31"/>
                  </a:cubicBezTo>
                  <a:cubicBezTo>
                    <a:pt x="72" y="23"/>
                    <a:pt x="88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0" name="Freeform 67"/>
            <p:cNvSpPr>
              <a:spLocks/>
            </p:cNvSpPr>
            <p:nvPr userDrawn="1"/>
          </p:nvSpPr>
          <p:spPr bwMode="auto">
            <a:xfrm>
              <a:off x="320675" y="2957513"/>
              <a:ext cx="350838" cy="139700"/>
            </a:xfrm>
            <a:custGeom>
              <a:avLst/>
              <a:gdLst>
                <a:gd name="T0" fmla="*/ 105 w 105"/>
                <a:gd name="T1" fmla="*/ 0 h 43"/>
                <a:gd name="T2" fmla="*/ 105 w 105"/>
                <a:gd name="T3" fmla="*/ 2 h 43"/>
                <a:gd name="T4" fmla="*/ 82 w 105"/>
                <a:gd name="T5" fmla="*/ 16 h 43"/>
                <a:gd name="T6" fmla="*/ 0 w 105"/>
                <a:gd name="T7" fmla="*/ 43 h 43"/>
                <a:gd name="T8" fmla="*/ 0 w 105"/>
                <a:gd name="T9" fmla="*/ 40 h 43"/>
                <a:gd name="T10" fmla="*/ 56 w 105"/>
                <a:gd name="T11" fmla="*/ 27 h 43"/>
                <a:gd name="T12" fmla="*/ 105 w 105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7" y="6"/>
                    <a:pt x="89" y="11"/>
                    <a:pt x="82" y="16"/>
                  </a:cubicBezTo>
                  <a:cubicBezTo>
                    <a:pt x="57" y="31"/>
                    <a:pt x="29" y="41"/>
                    <a:pt x="0" y="4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9" y="39"/>
                    <a:pt x="38" y="35"/>
                    <a:pt x="56" y="27"/>
                  </a:cubicBezTo>
                  <a:cubicBezTo>
                    <a:pt x="74" y="20"/>
                    <a:pt x="89" y="9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1" name="Freeform 68"/>
            <p:cNvSpPr>
              <a:spLocks/>
            </p:cNvSpPr>
            <p:nvPr userDrawn="1"/>
          </p:nvSpPr>
          <p:spPr bwMode="auto">
            <a:xfrm>
              <a:off x="320675" y="2911475"/>
              <a:ext cx="350838" cy="127000"/>
            </a:xfrm>
            <a:custGeom>
              <a:avLst/>
              <a:gdLst>
                <a:gd name="T0" fmla="*/ 105 w 105"/>
                <a:gd name="T1" fmla="*/ 0 h 39"/>
                <a:gd name="T2" fmla="*/ 105 w 105"/>
                <a:gd name="T3" fmla="*/ 2 h 39"/>
                <a:gd name="T4" fmla="*/ 85 w 105"/>
                <a:gd name="T5" fmla="*/ 13 h 39"/>
                <a:gd name="T6" fmla="*/ 0 w 105"/>
                <a:gd name="T7" fmla="*/ 39 h 39"/>
                <a:gd name="T8" fmla="*/ 0 w 105"/>
                <a:gd name="T9" fmla="*/ 36 h 39"/>
                <a:gd name="T10" fmla="*/ 60 w 105"/>
                <a:gd name="T11" fmla="*/ 24 h 39"/>
                <a:gd name="T12" fmla="*/ 105 w 105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9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8" y="5"/>
                    <a:pt x="91" y="9"/>
                    <a:pt x="85" y="13"/>
                  </a:cubicBezTo>
                  <a:cubicBezTo>
                    <a:pt x="59" y="29"/>
                    <a:pt x="30" y="38"/>
                    <a:pt x="0" y="3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0" y="36"/>
                    <a:pt x="41" y="32"/>
                    <a:pt x="60" y="24"/>
                  </a:cubicBezTo>
                  <a:cubicBezTo>
                    <a:pt x="76" y="17"/>
                    <a:pt x="90" y="8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2" name="Freeform 69"/>
            <p:cNvSpPr>
              <a:spLocks/>
            </p:cNvSpPr>
            <p:nvPr userDrawn="1"/>
          </p:nvSpPr>
          <p:spPr bwMode="auto">
            <a:xfrm>
              <a:off x="320675" y="2865438"/>
              <a:ext cx="350838" cy="114300"/>
            </a:xfrm>
            <a:custGeom>
              <a:avLst/>
              <a:gdLst>
                <a:gd name="T0" fmla="*/ 105 w 105"/>
                <a:gd name="T1" fmla="*/ 0 h 35"/>
                <a:gd name="T2" fmla="*/ 105 w 105"/>
                <a:gd name="T3" fmla="*/ 2 h 35"/>
                <a:gd name="T4" fmla="*/ 88 w 105"/>
                <a:gd name="T5" fmla="*/ 11 h 35"/>
                <a:gd name="T6" fmla="*/ 0 w 105"/>
                <a:gd name="T7" fmla="*/ 34 h 35"/>
                <a:gd name="T8" fmla="*/ 0 w 105"/>
                <a:gd name="T9" fmla="*/ 32 h 35"/>
                <a:gd name="T10" fmla="*/ 63 w 105"/>
                <a:gd name="T11" fmla="*/ 21 h 35"/>
                <a:gd name="T12" fmla="*/ 105 w 105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5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9" y="5"/>
                    <a:pt x="93" y="8"/>
                    <a:pt x="88" y="11"/>
                  </a:cubicBezTo>
                  <a:cubicBezTo>
                    <a:pt x="61" y="27"/>
                    <a:pt x="31" y="35"/>
                    <a:pt x="0" y="3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1" y="33"/>
                    <a:pt x="43" y="29"/>
                    <a:pt x="63" y="21"/>
                  </a:cubicBezTo>
                  <a:cubicBezTo>
                    <a:pt x="78" y="16"/>
                    <a:pt x="91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3" name="Freeform 70"/>
            <p:cNvSpPr>
              <a:spLocks/>
            </p:cNvSpPr>
            <p:nvPr userDrawn="1"/>
          </p:nvSpPr>
          <p:spPr bwMode="auto">
            <a:xfrm>
              <a:off x="320675" y="2819400"/>
              <a:ext cx="350838" cy="107950"/>
            </a:xfrm>
            <a:custGeom>
              <a:avLst/>
              <a:gdLst>
                <a:gd name="T0" fmla="*/ 105 w 105"/>
                <a:gd name="T1" fmla="*/ 0 h 33"/>
                <a:gd name="T2" fmla="*/ 105 w 105"/>
                <a:gd name="T3" fmla="*/ 2 h 33"/>
                <a:gd name="T4" fmla="*/ 91 w 105"/>
                <a:gd name="T5" fmla="*/ 10 h 33"/>
                <a:gd name="T6" fmla="*/ 0 w 105"/>
                <a:gd name="T7" fmla="*/ 30 h 33"/>
                <a:gd name="T8" fmla="*/ 0 w 105"/>
                <a:gd name="T9" fmla="*/ 28 h 33"/>
                <a:gd name="T10" fmla="*/ 3 w 105"/>
                <a:gd name="T11" fmla="*/ 28 h 33"/>
                <a:gd name="T12" fmla="*/ 67 w 105"/>
                <a:gd name="T13" fmla="*/ 19 h 33"/>
                <a:gd name="T14" fmla="*/ 105 w 105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3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100" y="4"/>
                    <a:pt x="96" y="7"/>
                    <a:pt x="91" y="10"/>
                  </a:cubicBezTo>
                  <a:cubicBezTo>
                    <a:pt x="64" y="25"/>
                    <a:pt x="31" y="33"/>
                    <a:pt x="0" y="3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28"/>
                    <a:pt x="2" y="28"/>
                    <a:pt x="3" y="28"/>
                  </a:cubicBezTo>
                  <a:cubicBezTo>
                    <a:pt x="25" y="29"/>
                    <a:pt x="47" y="27"/>
                    <a:pt x="67" y="19"/>
                  </a:cubicBezTo>
                  <a:cubicBezTo>
                    <a:pt x="80" y="14"/>
                    <a:pt x="93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4" name="Freeform 71"/>
            <p:cNvSpPr>
              <a:spLocks/>
            </p:cNvSpPr>
            <p:nvPr userDrawn="1"/>
          </p:nvSpPr>
          <p:spPr bwMode="auto">
            <a:xfrm>
              <a:off x="320675" y="2816225"/>
              <a:ext cx="284163" cy="55563"/>
            </a:xfrm>
            <a:custGeom>
              <a:avLst/>
              <a:gdLst>
                <a:gd name="T0" fmla="*/ 85 w 85"/>
                <a:gd name="T1" fmla="*/ 0 h 17"/>
                <a:gd name="T2" fmla="*/ 0 w 85"/>
                <a:gd name="T3" fmla="*/ 14 h 17"/>
                <a:gd name="T4" fmla="*/ 0 w 85"/>
                <a:gd name="T5" fmla="*/ 11 h 17"/>
                <a:gd name="T6" fmla="*/ 8 w 85"/>
                <a:gd name="T7" fmla="*/ 12 h 17"/>
                <a:gd name="T8" fmla="*/ 71 w 85"/>
                <a:gd name="T9" fmla="*/ 4 h 17"/>
                <a:gd name="T10" fmla="*/ 80 w 85"/>
                <a:gd name="T11" fmla="*/ 0 h 17"/>
                <a:gd name="T12" fmla="*/ 85 w 85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7">
                  <a:moveTo>
                    <a:pt x="85" y="0"/>
                  </a:moveTo>
                  <a:cubicBezTo>
                    <a:pt x="58" y="12"/>
                    <a:pt x="29" y="17"/>
                    <a:pt x="0" y="1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2"/>
                    <a:pt x="5" y="12"/>
                    <a:pt x="8" y="12"/>
                  </a:cubicBezTo>
                  <a:cubicBezTo>
                    <a:pt x="29" y="13"/>
                    <a:pt x="51" y="11"/>
                    <a:pt x="71" y="4"/>
                  </a:cubicBezTo>
                  <a:cubicBezTo>
                    <a:pt x="74" y="3"/>
                    <a:pt x="77" y="1"/>
                    <a:pt x="80" y="0"/>
                  </a:cubicBezTo>
                  <a:lnTo>
                    <a:pt x="8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</p:grpSp>
      <p:sp>
        <p:nvSpPr>
          <p:cNvPr id="53" name="Title 4"/>
          <p:cNvSpPr>
            <a:spLocks noGrp="1"/>
          </p:cNvSpPr>
          <p:nvPr>
            <p:ph type="title" hasCustomPrompt="1"/>
          </p:nvPr>
        </p:nvSpPr>
        <p:spPr>
          <a:xfrm>
            <a:off x="8027664" y="943460"/>
            <a:ext cx="3592836" cy="1621619"/>
          </a:xfrm>
        </p:spPr>
        <p:txBody>
          <a:bodyPr rtlCol="0"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grpSp>
        <p:nvGrpSpPr>
          <p:cNvPr id="54" name="Group 4"/>
          <p:cNvGrpSpPr>
            <a:grpSpLocks noChangeAspect="1"/>
          </p:cNvGrpSpPr>
          <p:nvPr userDrawn="1"/>
        </p:nvGrpSpPr>
        <p:grpSpPr bwMode="auto">
          <a:xfrm>
            <a:off x="5492750" y="5903913"/>
            <a:ext cx="1236663" cy="815975"/>
            <a:chOff x="3460" y="3719"/>
            <a:chExt cx="779" cy="514"/>
          </a:xfrm>
        </p:grpSpPr>
        <p:sp>
          <p:nvSpPr>
            <p:cNvPr id="55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3460" y="3719"/>
              <a:ext cx="779" cy="5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6" name="Freeform 5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7" name="Freeform 6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8" name="Freeform 7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9" name="Freeform 8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0" name="Freeform 9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1" name="Freeform 10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2" name="Freeform 11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3" name="Freeform 12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4" name="Freeform 13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5" name="Freeform 14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6" name="Freeform 15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7" name="Freeform 16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8" name="Freeform 17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9" name="Freeform 18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0" name="Freeform 19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1" name="Freeform 20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2" name="Freeform 21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3" name="Freeform 22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4" name="Freeform 23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5" name="Freeform 24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6" name="Freeform 25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7" name="Freeform 26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8" name="Freeform 27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9" name="Freeform 28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0" name="Freeform 29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1" name="Freeform 30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2" name="Freeform 31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3" name="Freeform 32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4" name="Freeform 33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5" name="Freeform 34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6" name="Freeform 35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7" name="Freeform 36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8" name="Freeform 37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9" name="Freeform 38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0" name="Freeform 39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1" name="Freeform 40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2" name="Freeform 41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3" name="Freeform 42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4" name="Freeform 43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5" name="Freeform 44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6" name="Freeform 45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7" name="Freeform 46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8" name="Freeform 47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9" name="Freeform 48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0" name="Freeform 49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1" name="Freeform 50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2" name="Freeform 51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3" name="Freeform 52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4" name="Freeform 53"/>
            <p:cNvSpPr>
              <a:spLocks/>
            </p:cNvSpPr>
            <p:nvPr userDrawn="1"/>
          </p:nvSpPr>
          <p:spPr bwMode="auto">
            <a:xfrm>
              <a:off x="3832" y="3731"/>
              <a:ext cx="132" cy="259"/>
            </a:xfrm>
            <a:custGeom>
              <a:avLst/>
              <a:gdLst>
                <a:gd name="T0" fmla="*/ 77 w 77"/>
                <a:gd name="T1" fmla="*/ 123 h 151"/>
                <a:gd name="T2" fmla="*/ 61 w 77"/>
                <a:gd name="T3" fmla="*/ 115 h 151"/>
                <a:gd name="T4" fmla="*/ 46 w 77"/>
                <a:gd name="T5" fmla="*/ 52 h 151"/>
                <a:gd name="T6" fmla="*/ 54 w 77"/>
                <a:gd name="T7" fmla="*/ 0 h 151"/>
                <a:gd name="T8" fmla="*/ 53 w 77"/>
                <a:gd name="T9" fmla="*/ 0 h 151"/>
                <a:gd name="T10" fmla="*/ 30 w 77"/>
                <a:gd name="T11" fmla="*/ 57 h 151"/>
                <a:gd name="T12" fmla="*/ 45 w 77"/>
                <a:gd name="T13" fmla="*/ 151 h 151"/>
                <a:gd name="T14" fmla="*/ 77 w 77"/>
                <a:gd name="T15" fmla="*/ 123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" h="151">
                  <a:moveTo>
                    <a:pt x="77" y="123"/>
                  </a:moveTo>
                  <a:cubicBezTo>
                    <a:pt x="73" y="121"/>
                    <a:pt x="68" y="119"/>
                    <a:pt x="61" y="115"/>
                  </a:cubicBezTo>
                  <a:cubicBezTo>
                    <a:pt x="40" y="103"/>
                    <a:pt x="34" y="84"/>
                    <a:pt x="46" y="52"/>
                  </a:cubicBezTo>
                  <a:cubicBezTo>
                    <a:pt x="52" y="33"/>
                    <a:pt x="56" y="17"/>
                    <a:pt x="54" y="0"/>
                  </a:cubicBezTo>
                  <a:cubicBezTo>
                    <a:pt x="54" y="0"/>
                    <a:pt x="53" y="0"/>
                    <a:pt x="53" y="0"/>
                  </a:cubicBezTo>
                  <a:cubicBezTo>
                    <a:pt x="52" y="21"/>
                    <a:pt x="44" y="34"/>
                    <a:pt x="30" y="57"/>
                  </a:cubicBezTo>
                  <a:cubicBezTo>
                    <a:pt x="0" y="105"/>
                    <a:pt x="31" y="140"/>
                    <a:pt x="45" y="151"/>
                  </a:cubicBezTo>
                  <a:cubicBezTo>
                    <a:pt x="58" y="144"/>
                    <a:pt x="69" y="135"/>
                    <a:pt x="77" y="123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5" name="Freeform 54"/>
            <p:cNvSpPr>
              <a:spLocks/>
            </p:cNvSpPr>
            <p:nvPr userDrawn="1"/>
          </p:nvSpPr>
          <p:spPr bwMode="auto">
            <a:xfrm>
              <a:off x="3755" y="3724"/>
              <a:ext cx="159" cy="281"/>
            </a:xfrm>
            <a:custGeom>
              <a:avLst/>
              <a:gdLst>
                <a:gd name="T0" fmla="*/ 61 w 93"/>
                <a:gd name="T1" fmla="*/ 59 h 164"/>
                <a:gd name="T2" fmla="*/ 93 w 93"/>
                <a:gd name="T3" fmla="*/ 1 h 164"/>
                <a:gd name="T4" fmla="*/ 93 w 93"/>
                <a:gd name="T5" fmla="*/ 0 h 164"/>
                <a:gd name="T6" fmla="*/ 39 w 93"/>
                <a:gd name="T7" fmla="*/ 58 h 164"/>
                <a:gd name="T8" fmla="*/ 12 w 93"/>
                <a:gd name="T9" fmla="*/ 154 h 164"/>
                <a:gd name="T10" fmla="*/ 51 w 93"/>
                <a:gd name="T11" fmla="*/ 164 h 164"/>
                <a:gd name="T12" fmla="*/ 60 w 93"/>
                <a:gd name="T13" fmla="*/ 163 h 164"/>
                <a:gd name="T14" fmla="*/ 61 w 93"/>
                <a:gd name="T15" fmla="*/ 59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64">
                  <a:moveTo>
                    <a:pt x="61" y="59"/>
                  </a:moveTo>
                  <a:cubicBezTo>
                    <a:pt x="84" y="32"/>
                    <a:pt x="92" y="19"/>
                    <a:pt x="93" y="1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7" y="23"/>
                    <a:pt x="74" y="34"/>
                    <a:pt x="39" y="58"/>
                  </a:cubicBezTo>
                  <a:cubicBezTo>
                    <a:pt x="0" y="83"/>
                    <a:pt x="2" y="127"/>
                    <a:pt x="12" y="154"/>
                  </a:cubicBezTo>
                  <a:cubicBezTo>
                    <a:pt x="24" y="160"/>
                    <a:pt x="37" y="164"/>
                    <a:pt x="51" y="164"/>
                  </a:cubicBezTo>
                  <a:cubicBezTo>
                    <a:pt x="54" y="164"/>
                    <a:pt x="57" y="164"/>
                    <a:pt x="60" y="163"/>
                  </a:cubicBezTo>
                  <a:cubicBezTo>
                    <a:pt x="33" y="122"/>
                    <a:pt x="35" y="90"/>
                    <a:pt x="61" y="5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6" name="Freeform 55"/>
            <p:cNvSpPr>
              <a:spLocks/>
            </p:cNvSpPr>
            <p:nvPr userDrawn="1"/>
          </p:nvSpPr>
          <p:spPr bwMode="auto">
            <a:xfrm>
              <a:off x="3694" y="3721"/>
              <a:ext cx="212" cy="228"/>
            </a:xfrm>
            <a:custGeom>
              <a:avLst/>
              <a:gdLst>
                <a:gd name="T0" fmla="*/ 83 w 124"/>
                <a:gd name="T1" fmla="*/ 41 h 133"/>
                <a:gd name="T2" fmla="*/ 124 w 124"/>
                <a:gd name="T3" fmla="*/ 0 h 133"/>
                <a:gd name="T4" fmla="*/ 124 w 124"/>
                <a:gd name="T5" fmla="*/ 0 h 133"/>
                <a:gd name="T6" fmla="*/ 52 w 124"/>
                <a:gd name="T7" fmla="*/ 32 h 133"/>
                <a:gd name="T8" fmla="*/ 2 w 124"/>
                <a:gd name="T9" fmla="*/ 64 h 133"/>
                <a:gd name="T10" fmla="*/ 0 w 124"/>
                <a:gd name="T11" fmla="*/ 79 h 133"/>
                <a:gd name="T12" fmla="*/ 20 w 124"/>
                <a:gd name="T13" fmla="*/ 133 h 133"/>
                <a:gd name="T14" fmla="*/ 83 w 124"/>
                <a:gd name="T15" fmla="*/ 4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33">
                  <a:moveTo>
                    <a:pt x="83" y="41"/>
                  </a:moveTo>
                  <a:cubicBezTo>
                    <a:pt x="109" y="30"/>
                    <a:pt x="121" y="13"/>
                    <a:pt x="124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2" y="23"/>
                    <a:pt x="90" y="27"/>
                    <a:pt x="52" y="32"/>
                  </a:cubicBezTo>
                  <a:cubicBezTo>
                    <a:pt x="30" y="35"/>
                    <a:pt x="12" y="48"/>
                    <a:pt x="2" y="64"/>
                  </a:cubicBezTo>
                  <a:cubicBezTo>
                    <a:pt x="1" y="69"/>
                    <a:pt x="0" y="74"/>
                    <a:pt x="0" y="79"/>
                  </a:cubicBezTo>
                  <a:cubicBezTo>
                    <a:pt x="0" y="99"/>
                    <a:pt x="8" y="118"/>
                    <a:pt x="20" y="133"/>
                  </a:cubicBezTo>
                  <a:cubicBezTo>
                    <a:pt x="19" y="68"/>
                    <a:pt x="52" y="54"/>
                    <a:pt x="83" y="4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</p:spTree>
    <p:extLst>
      <p:ext uri="{BB962C8B-B14F-4D97-AF65-F5344CB8AC3E}">
        <p14:creationId xmlns:p14="http://schemas.microsoft.com/office/powerpoint/2010/main" val="38584364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AU_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2441575" y="2676493"/>
            <a:ext cx="7341129" cy="1036319"/>
          </a:xfrm>
          <a:solidFill>
            <a:schemeClr val="bg1"/>
          </a:solidFill>
        </p:spPr>
        <p:txBody>
          <a:bodyPr tIns="108000" rtlCol="0"/>
          <a:lstStyle>
            <a:lvl1pPr algn="ctr">
              <a:defRPr sz="2800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en-GB"/>
              <a:t>BREAK</a:t>
            </a:r>
            <a:br>
              <a:rPr lang="en-US" dirty="0"/>
            </a:br>
            <a:r>
              <a:rPr lang="en-GB"/>
              <a:t>HEADLINE</a:t>
            </a:r>
            <a:endParaRPr lang="en-US" dirty="0"/>
          </a:p>
        </p:txBody>
      </p:sp>
      <p:grpSp>
        <p:nvGrpSpPr>
          <p:cNvPr id="30" name="Group 4"/>
          <p:cNvGrpSpPr>
            <a:grpSpLocks noChangeAspect="1"/>
          </p:cNvGrpSpPr>
          <p:nvPr userDrawn="1"/>
        </p:nvGrpSpPr>
        <p:grpSpPr bwMode="auto">
          <a:xfrm>
            <a:off x="5492750" y="5903913"/>
            <a:ext cx="1236663" cy="815975"/>
            <a:chOff x="3460" y="3719"/>
            <a:chExt cx="779" cy="514"/>
          </a:xfrm>
        </p:grpSpPr>
        <p:sp>
          <p:nvSpPr>
            <p:cNvPr id="31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3460" y="3719"/>
              <a:ext cx="779" cy="5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6" name="Freeform 5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7" name="Freeform 6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8" name="Freeform 7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9" name="Freeform 8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0" name="Freeform 9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1" name="Freeform 10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2" name="Freeform 11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3" name="Freeform 12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4" name="Freeform 13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5" name="Freeform 14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6" name="Freeform 15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7" name="Freeform 16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8" name="Freeform 17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9" name="Freeform 18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0" name="Freeform 19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1" name="Freeform 20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2" name="Freeform 21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3" name="Freeform 22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4" name="Freeform 23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5" name="Freeform 24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6" name="Freeform 25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7" name="Freeform 26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8" name="Freeform 27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9" name="Freeform 28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0" name="Freeform 29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1" name="Freeform 30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2" name="Freeform 31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3" name="Freeform 32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4" name="Freeform 33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5" name="Freeform 34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6" name="Freeform 35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7" name="Freeform 36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8" name="Freeform 37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9" name="Freeform 38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0" name="Freeform 39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1" name="Freeform 40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2" name="Freeform 41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3" name="Freeform 42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4" name="Freeform 43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5" name="Freeform 44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6" name="Freeform 45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7" name="Freeform 46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8" name="Freeform 47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9" name="Freeform 48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0" name="Freeform 49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1" name="Freeform 50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2" name="Freeform 51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3" name="Freeform 52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4" name="Freeform 53"/>
            <p:cNvSpPr>
              <a:spLocks/>
            </p:cNvSpPr>
            <p:nvPr userDrawn="1"/>
          </p:nvSpPr>
          <p:spPr bwMode="auto">
            <a:xfrm>
              <a:off x="3832" y="3731"/>
              <a:ext cx="132" cy="259"/>
            </a:xfrm>
            <a:custGeom>
              <a:avLst/>
              <a:gdLst>
                <a:gd name="T0" fmla="*/ 77 w 77"/>
                <a:gd name="T1" fmla="*/ 123 h 151"/>
                <a:gd name="T2" fmla="*/ 61 w 77"/>
                <a:gd name="T3" fmla="*/ 115 h 151"/>
                <a:gd name="T4" fmla="*/ 46 w 77"/>
                <a:gd name="T5" fmla="*/ 52 h 151"/>
                <a:gd name="T6" fmla="*/ 54 w 77"/>
                <a:gd name="T7" fmla="*/ 0 h 151"/>
                <a:gd name="T8" fmla="*/ 53 w 77"/>
                <a:gd name="T9" fmla="*/ 0 h 151"/>
                <a:gd name="T10" fmla="*/ 30 w 77"/>
                <a:gd name="T11" fmla="*/ 57 h 151"/>
                <a:gd name="T12" fmla="*/ 45 w 77"/>
                <a:gd name="T13" fmla="*/ 151 h 151"/>
                <a:gd name="T14" fmla="*/ 77 w 77"/>
                <a:gd name="T15" fmla="*/ 123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" h="151">
                  <a:moveTo>
                    <a:pt x="77" y="123"/>
                  </a:moveTo>
                  <a:cubicBezTo>
                    <a:pt x="73" y="121"/>
                    <a:pt x="68" y="119"/>
                    <a:pt x="61" y="115"/>
                  </a:cubicBezTo>
                  <a:cubicBezTo>
                    <a:pt x="40" y="103"/>
                    <a:pt x="34" y="84"/>
                    <a:pt x="46" y="52"/>
                  </a:cubicBezTo>
                  <a:cubicBezTo>
                    <a:pt x="52" y="33"/>
                    <a:pt x="56" y="17"/>
                    <a:pt x="54" y="0"/>
                  </a:cubicBezTo>
                  <a:cubicBezTo>
                    <a:pt x="54" y="0"/>
                    <a:pt x="53" y="0"/>
                    <a:pt x="53" y="0"/>
                  </a:cubicBezTo>
                  <a:cubicBezTo>
                    <a:pt x="52" y="21"/>
                    <a:pt x="44" y="34"/>
                    <a:pt x="30" y="57"/>
                  </a:cubicBezTo>
                  <a:cubicBezTo>
                    <a:pt x="0" y="105"/>
                    <a:pt x="31" y="140"/>
                    <a:pt x="45" y="151"/>
                  </a:cubicBezTo>
                  <a:cubicBezTo>
                    <a:pt x="58" y="144"/>
                    <a:pt x="69" y="135"/>
                    <a:pt x="77" y="123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5" name="Freeform 54"/>
            <p:cNvSpPr>
              <a:spLocks/>
            </p:cNvSpPr>
            <p:nvPr userDrawn="1"/>
          </p:nvSpPr>
          <p:spPr bwMode="auto">
            <a:xfrm>
              <a:off x="3755" y="3724"/>
              <a:ext cx="159" cy="281"/>
            </a:xfrm>
            <a:custGeom>
              <a:avLst/>
              <a:gdLst>
                <a:gd name="T0" fmla="*/ 61 w 93"/>
                <a:gd name="T1" fmla="*/ 59 h 164"/>
                <a:gd name="T2" fmla="*/ 93 w 93"/>
                <a:gd name="T3" fmla="*/ 1 h 164"/>
                <a:gd name="T4" fmla="*/ 93 w 93"/>
                <a:gd name="T5" fmla="*/ 0 h 164"/>
                <a:gd name="T6" fmla="*/ 39 w 93"/>
                <a:gd name="T7" fmla="*/ 58 h 164"/>
                <a:gd name="T8" fmla="*/ 12 w 93"/>
                <a:gd name="T9" fmla="*/ 154 h 164"/>
                <a:gd name="T10" fmla="*/ 51 w 93"/>
                <a:gd name="T11" fmla="*/ 164 h 164"/>
                <a:gd name="T12" fmla="*/ 60 w 93"/>
                <a:gd name="T13" fmla="*/ 163 h 164"/>
                <a:gd name="T14" fmla="*/ 61 w 93"/>
                <a:gd name="T15" fmla="*/ 59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64">
                  <a:moveTo>
                    <a:pt x="61" y="59"/>
                  </a:moveTo>
                  <a:cubicBezTo>
                    <a:pt x="84" y="32"/>
                    <a:pt x="92" y="19"/>
                    <a:pt x="93" y="1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7" y="23"/>
                    <a:pt x="74" y="34"/>
                    <a:pt x="39" y="58"/>
                  </a:cubicBezTo>
                  <a:cubicBezTo>
                    <a:pt x="0" y="83"/>
                    <a:pt x="2" y="127"/>
                    <a:pt x="12" y="154"/>
                  </a:cubicBezTo>
                  <a:cubicBezTo>
                    <a:pt x="24" y="160"/>
                    <a:pt x="37" y="164"/>
                    <a:pt x="51" y="164"/>
                  </a:cubicBezTo>
                  <a:cubicBezTo>
                    <a:pt x="54" y="164"/>
                    <a:pt x="57" y="164"/>
                    <a:pt x="60" y="163"/>
                  </a:cubicBezTo>
                  <a:cubicBezTo>
                    <a:pt x="33" y="122"/>
                    <a:pt x="35" y="90"/>
                    <a:pt x="61" y="5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6" name="Freeform 55"/>
            <p:cNvSpPr>
              <a:spLocks/>
            </p:cNvSpPr>
            <p:nvPr userDrawn="1"/>
          </p:nvSpPr>
          <p:spPr bwMode="auto">
            <a:xfrm>
              <a:off x="3694" y="3721"/>
              <a:ext cx="212" cy="228"/>
            </a:xfrm>
            <a:custGeom>
              <a:avLst/>
              <a:gdLst>
                <a:gd name="T0" fmla="*/ 83 w 124"/>
                <a:gd name="T1" fmla="*/ 41 h 133"/>
                <a:gd name="T2" fmla="*/ 124 w 124"/>
                <a:gd name="T3" fmla="*/ 0 h 133"/>
                <a:gd name="T4" fmla="*/ 124 w 124"/>
                <a:gd name="T5" fmla="*/ 0 h 133"/>
                <a:gd name="T6" fmla="*/ 52 w 124"/>
                <a:gd name="T7" fmla="*/ 32 h 133"/>
                <a:gd name="T8" fmla="*/ 2 w 124"/>
                <a:gd name="T9" fmla="*/ 64 h 133"/>
                <a:gd name="T10" fmla="*/ 0 w 124"/>
                <a:gd name="T11" fmla="*/ 79 h 133"/>
                <a:gd name="T12" fmla="*/ 20 w 124"/>
                <a:gd name="T13" fmla="*/ 133 h 133"/>
                <a:gd name="T14" fmla="*/ 83 w 124"/>
                <a:gd name="T15" fmla="*/ 4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33">
                  <a:moveTo>
                    <a:pt x="83" y="41"/>
                  </a:moveTo>
                  <a:cubicBezTo>
                    <a:pt x="109" y="30"/>
                    <a:pt x="121" y="13"/>
                    <a:pt x="124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2" y="23"/>
                    <a:pt x="90" y="27"/>
                    <a:pt x="52" y="32"/>
                  </a:cubicBezTo>
                  <a:cubicBezTo>
                    <a:pt x="30" y="35"/>
                    <a:pt x="12" y="48"/>
                    <a:pt x="2" y="64"/>
                  </a:cubicBezTo>
                  <a:cubicBezTo>
                    <a:pt x="1" y="69"/>
                    <a:pt x="0" y="74"/>
                    <a:pt x="0" y="79"/>
                  </a:cubicBezTo>
                  <a:cubicBezTo>
                    <a:pt x="0" y="99"/>
                    <a:pt x="8" y="118"/>
                    <a:pt x="20" y="133"/>
                  </a:cubicBezTo>
                  <a:cubicBezTo>
                    <a:pt x="19" y="68"/>
                    <a:pt x="52" y="54"/>
                    <a:pt x="83" y="4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</p:spTree>
    <p:extLst>
      <p:ext uri="{BB962C8B-B14F-4D97-AF65-F5344CB8AC3E}">
        <p14:creationId xmlns:p14="http://schemas.microsoft.com/office/powerpoint/2010/main" val="35535020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gsorden _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‹Nº›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587374" y="370290"/>
            <a:ext cx="5108575" cy="1474385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sp>
        <p:nvSpPr>
          <p:cNvPr id="13" name="Pladsholder til tekst 12"/>
          <p:cNvSpPr>
            <a:spLocks noGrp="1"/>
          </p:cNvSpPr>
          <p:nvPr>
            <p:ph type="body" sz="quarter" idx="13" hasCustomPrompt="1"/>
          </p:nvPr>
        </p:nvSpPr>
        <p:spPr>
          <a:xfrm>
            <a:off x="587375" y="2216150"/>
            <a:ext cx="5108574" cy="3419473"/>
          </a:xfrm>
        </p:spPr>
        <p:txBody>
          <a:bodyPr rtlCol="0">
            <a:normAutofit/>
          </a:bodyPr>
          <a:lstStyle>
            <a:lvl2pPr marL="285750" indent="-285750">
              <a:lnSpc>
                <a:spcPct val="120000"/>
              </a:lnSpc>
              <a:spcBef>
                <a:spcPts val="1000"/>
              </a:spcBef>
              <a:buFontTx/>
              <a:buBlip>
                <a:blip r:embed="rId2"/>
              </a:buBlip>
              <a:defRPr sz="1600" baseline="0"/>
            </a:lvl2pPr>
          </a:lstStyle>
          <a:p>
            <a:pPr lvl="1" rtl="0"/>
            <a:r>
              <a:rPr lang="en-GB"/>
              <a:t>Insert text</a:t>
            </a:r>
            <a:endParaRPr lang="da-DK" dirty="0"/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6096000" y="2216149"/>
            <a:ext cx="5524500" cy="3419475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87029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339887" y="593223"/>
            <a:ext cx="57146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1000" b="1" i="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</a:lstStyle>
          <a:p>
            <a:pPr rtl="0"/>
            <a:fld id="{D8D877B3-D348-4611-9BDB-C5374591D951}" type="slidenum">
              <a:rPr lang="en-US" smtClean="0"/>
              <a:pPr rtl="0"/>
              <a:t>‹Nº›</a:t>
            </a:fld>
            <a:endParaRPr lang="en-US" dirty="0"/>
          </a:p>
        </p:txBody>
      </p:sp>
      <p:sp>
        <p:nvSpPr>
          <p:cNvPr id="3" name="Title 4"/>
          <p:cNvSpPr>
            <a:spLocks noGrp="1"/>
          </p:cNvSpPr>
          <p:nvPr>
            <p:ph type="title" hasCustomPrompt="1"/>
          </p:nvPr>
        </p:nvSpPr>
        <p:spPr>
          <a:xfrm>
            <a:off x="587374" y="370290"/>
            <a:ext cx="5108575" cy="1474385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1269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b +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‹Nº›</a:t>
            </a:fld>
            <a:endParaRPr lang="en-US" dirty="0"/>
          </a:p>
        </p:txBody>
      </p:sp>
      <p:grpSp>
        <p:nvGrpSpPr>
          <p:cNvPr id="30" name="Gruppe 29"/>
          <p:cNvGrpSpPr/>
          <p:nvPr userDrawn="1"/>
        </p:nvGrpSpPr>
        <p:grpSpPr>
          <a:xfrm>
            <a:off x="0" y="657225"/>
            <a:ext cx="405154" cy="1182460"/>
            <a:chOff x="320675" y="2816225"/>
            <a:chExt cx="350838" cy="1023938"/>
          </a:xfrm>
          <a:solidFill>
            <a:schemeClr val="tx1"/>
          </a:solidFill>
        </p:grpSpPr>
        <p:sp>
          <p:nvSpPr>
            <p:cNvPr id="31" name="Freeform 53"/>
            <p:cNvSpPr>
              <a:spLocks/>
            </p:cNvSpPr>
            <p:nvPr userDrawn="1"/>
          </p:nvSpPr>
          <p:spPr bwMode="auto">
            <a:xfrm>
              <a:off x="608013" y="3778250"/>
              <a:ext cx="63500" cy="61913"/>
            </a:xfrm>
            <a:custGeom>
              <a:avLst/>
              <a:gdLst>
                <a:gd name="T0" fmla="*/ 19 w 19"/>
                <a:gd name="T1" fmla="*/ 0 h 19"/>
                <a:gd name="T2" fmla="*/ 19 w 19"/>
                <a:gd name="T3" fmla="*/ 4 h 19"/>
                <a:gd name="T4" fmla="*/ 3 w 19"/>
                <a:gd name="T5" fmla="*/ 19 h 19"/>
                <a:gd name="T6" fmla="*/ 0 w 19"/>
                <a:gd name="T7" fmla="*/ 19 h 19"/>
                <a:gd name="T8" fmla="*/ 19 w 1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9" y="0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4" y="9"/>
                    <a:pt x="8" y="14"/>
                    <a:pt x="3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6" y="13"/>
                    <a:pt x="13" y="7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2" name="Freeform 54"/>
            <p:cNvSpPr>
              <a:spLocks/>
            </p:cNvSpPr>
            <p:nvPr userDrawn="1"/>
          </p:nvSpPr>
          <p:spPr bwMode="auto">
            <a:xfrm>
              <a:off x="528638" y="3706813"/>
              <a:ext cx="142875" cy="133350"/>
            </a:xfrm>
            <a:custGeom>
              <a:avLst/>
              <a:gdLst>
                <a:gd name="T0" fmla="*/ 43 w 43"/>
                <a:gd name="T1" fmla="*/ 0 h 41"/>
                <a:gd name="T2" fmla="*/ 43 w 43"/>
                <a:gd name="T3" fmla="*/ 4 h 41"/>
                <a:gd name="T4" fmla="*/ 7 w 43"/>
                <a:gd name="T5" fmla="*/ 38 h 41"/>
                <a:gd name="T6" fmla="*/ 3 w 43"/>
                <a:gd name="T7" fmla="*/ 41 h 41"/>
                <a:gd name="T8" fmla="*/ 0 w 43"/>
                <a:gd name="T9" fmla="*/ 41 h 41"/>
                <a:gd name="T10" fmla="*/ 42 w 43"/>
                <a:gd name="T11" fmla="*/ 1 h 41"/>
                <a:gd name="T12" fmla="*/ 43 w 43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1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31" y="14"/>
                    <a:pt x="19" y="26"/>
                    <a:pt x="7" y="38"/>
                  </a:cubicBezTo>
                  <a:cubicBezTo>
                    <a:pt x="6" y="39"/>
                    <a:pt x="5" y="40"/>
                    <a:pt x="3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4" y="28"/>
                    <a:pt x="27" y="14"/>
                    <a:pt x="42" y="1"/>
                  </a:cubicBezTo>
                  <a:cubicBezTo>
                    <a:pt x="42" y="1"/>
                    <a:pt x="43" y="1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3" name="Freeform 55"/>
            <p:cNvSpPr>
              <a:spLocks/>
            </p:cNvSpPr>
            <p:nvPr userDrawn="1"/>
          </p:nvSpPr>
          <p:spPr bwMode="auto">
            <a:xfrm>
              <a:off x="431800" y="3636963"/>
              <a:ext cx="239713" cy="203200"/>
            </a:xfrm>
            <a:custGeom>
              <a:avLst/>
              <a:gdLst>
                <a:gd name="T0" fmla="*/ 72 w 72"/>
                <a:gd name="T1" fmla="*/ 0 h 62"/>
                <a:gd name="T2" fmla="*/ 72 w 72"/>
                <a:gd name="T3" fmla="*/ 3 h 62"/>
                <a:gd name="T4" fmla="*/ 35 w 72"/>
                <a:gd name="T5" fmla="*/ 37 h 62"/>
                <a:gd name="T6" fmla="*/ 4 w 72"/>
                <a:gd name="T7" fmla="*/ 62 h 62"/>
                <a:gd name="T8" fmla="*/ 0 w 72"/>
                <a:gd name="T9" fmla="*/ 62 h 62"/>
                <a:gd name="T10" fmla="*/ 7 w 72"/>
                <a:gd name="T11" fmla="*/ 58 h 62"/>
                <a:gd name="T12" fmla="*/ 70 w 72"/>
                <a:gd name="T13" fmla="*/ 2 h 62"/>
                <a:gd name="T14" fmla="*/ 72 w 72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2">
                  <a:moveTo>
                    <a:pt x="72" y="0"/>
                  </a:moveTo>
                  <a:cubicBezTo>
                    <a:pt x="72" y="3"/>
                    <a:pt x="72" y="3"/>
                    <a:pt x="72" y="3"/>
                  </a:cubicBezTo>
                  <a:cubicBezTo>
                    <a:pt x="59" y="14"/>
                    <a:pt x="47" y="25"/>
                    <a:pt x="35" y="37"/>
                  </a:cubicBezTo>
                  <a:cubicBezTo>
                    <a:pt x="26" y="46"/>
                    <a:pt x="15" y="55"/>
                    <a:pt x="4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" y="61"/>
                    <a:pt x="5" y="59"/>
                    <a:pt x="7" y="58"/>
                  </a:cubicBezTo>
                  <a:cubicBezTo>
                    <a:pt x="30" y="41"/>
                    <a:pt x="48" y="20"/>
                    <a:pt x="70" y="2"/>
                  </a:cubicBezTo>
                  <a:cubicBezTo>
                    <a:pt x="70" y="1"/>
                    <a:pt x="71" y="1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4" name="Freeform 56"/>
            <p:cNvSpPr>
              <a:spLocks/>
            </p:cNvSpPr>
            <p:nvPr userDrawn="1"/>
          </p:nvSpPr>
          <p:spPr bwMode="auto">
            <a:xfrm>
              <a:off x="320675" y="3568700"/>
              <a:ext cx="350838" cy="261938"/>
            </a:xfrm>
            <a:custGeom>
              <a:avLst/>
              <a:gdLst>
                <a:gd name="T0" fmla="*/ 105 w 105"/>
                <a:gd name="T1" fmla="*/ 0 h 80"/>
                <a:gd name="T2" fmla="*/ 105 w 105"/>
                <a:gd name="T3" fmla="*/ 3 h 80"/>
                <a:gd name="T4" fmla="*/ 67 w 105"/>
                <a:gd name="T5" fmla="*/ 37 h 80"/>
                <a:gd name="T6" fmla="*/ 0 w 105"/>
                <a:gd name="T7" fmla="*/ 80 h 80"/>
                <a:gd name="T8" fmla="*/ 0 w 105"/>
                <a:gd name="T9" fmla="*/ 77 h 80"/>
                <a:gd name="T10" fmla="*/ 39 w 105"/>
                <a:gd name="T11" fmla="*/ 57 h 80"/>
                <a:gd name="T12" fmla="*/ 102 w 105"/>
                <a:gd name="T13" fmla="*/ 3 h 80"/>
                <a:gd name="T14" fmla="*/ 105 w 105"/>
                <a:gd name="T1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80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4"/>
                    <a:pt x="80" y="25"/>
                    <a:pt x="67" y="37"/>
                  </a:cubicBezTo>
                  <a:cubicBezTo>
                    <a:pt x="48" y="55"/>
                    <a:pt x="25" y="70"/>
                    <a:pt x="0" y="8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4" y="72"/>
                    <a:pt x="27" y="65"/>
                    <a:pt x="39" y="57"/>
                  </a:cubicBezTo>
                  <a:cubicBezTo>
                    <a:pt x="62" y="41"/>
                    <a:pt x="81" y="21"/>
                    <a:pt x="102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5" name="Freeform 57"/>
            <p:cNvSpPr>
              <a:spLocks/>
            </p:cNvSpPr>
            <p:nvPr userDrawn="1"/>
          </p:nvSpPr>
          <p:spPr bwMode="auto">
            <a:xfrm>
              <a:off x="320675" y="3506788"/>
              <a:ext cx="350838" cy="249238"/>
            </a:xfrm>
            <a:custGeom>
              <a:avLst/>
              <a:gdLst>
                <a:gd name="T0" fmla="*/ 105 w 105"/>
                <a:gd name="T1" fmla="*/ 0 h 76"/>
                <a:gd name="T2" fmla="*/ 105 w 105"/>
                <a:gd name="T3" fmla="*/ 2 h 76"/>
                <a:gd name="T4" fmla="*/ 67 w 105"/>
                <a:gd name="T5" fmla="*/ 35 h 76"/>
                <a:gd name="T6" fmla="*/ 0 w 105"/>
                <a:gd name="T7" fmla="*/ 76 h 76"/>
                <a:gd name="T8" fmla="*/ 0 w 105"/>
                <a:gd name="T9" fmla="*/ 74 h 76"/>
                <a:gd name="T10" fmla="*/ 39 w 105"/>
                <a:gd name="T11" fmla="*/ 54 h 76"/>
                <a:gd name="T12" fmla="*/ 101 w 105"/>
                <a:gd name="T13" fmla="*/ 2 h 76"/>
                <a:gd name="T14" fmla="*/ 105 w 105"/>
                <a:gd name="T1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6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3"/>
                    <a:pt x="79" y="24"/>
                    <a:pt x="67" y="35"/>
                  </a:cubicBezTo>
                  <a:cubicBezTo>
                    <a:pt x="48" y="52"/>
                    <a:pt x="25" y="67"/>
                    <a:pt x="0" y="76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4" y="69"/>
                    <a:pt x="27" y="62"/>
                    <a:pt x="39" y="54"/>
                  </a:cubicBezTo>
                  <a:cubicBezTo>
                    <a:pt x="62" y="39"/>
                    <a:pt x="80" y="19"/>
                    <a:pt x="101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6" name="Freeform 58"/>
            <p:cNvSpPr>
              <a:spLocks/>
            </p:cNvSpPr>
            <p:nvPr userDrawn="1"/>
          </p:nvSpPr>
          <p:spPr bwMode="auto">
            <a:xfrm>
              <a:off x="320675" y="3441700"/>
              <a:ext cx="350838" cy="241300"/>
            </a:xfrm>
            <a:custGeom>
              <a:avLst/>
              <a:gdLst>
                <a:gd name="T0" fmla="*/ 105 w 105"/>
                <a:gd name="T1" fmla="*/ 0 h 74"/>
                <a:gd name="T2" fmla="*/ 105 w 105"/>
                <a:gd name="T3" fmla="*/ 3 h 74"/>
                <a:gd name="T4" fmla="*/ 67 w 105"/>
                <a:gd name="T5" fmla="*/ 34 h 74"/>
                <a:gd name="T6" fmla="*/ 0 w 105"/>
                <a:gd name="T7" fmla="*/ 74 h 74"/>
                <a:gd name="T8" fmla="*/ 0 w 105"/>
                <a:gd name="T9" fmla="*/ 72 h 74"/>
                <a:gd name="T10" fmla="*/ 39 w 105"/>
                <a:gd name="T11" fmla="*/ 52 h 74"/>
                <a:gd name="T12" fmla="*/ 101 w 105"/>
                <a:gd name="T13" fmla="*/ 3 h 74"/>
                <a:gd name="T14" fmla="*/ 105 w 10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3"/>
                    <a:pt x="79" y="24"/>
                    <a:pt x="67" y="34"/>
                  </a:cubicBezTo>
                  <a:cubicBezTo>
                    <a:pt x="47" y="51"/>
                    <a:pt x="25" y="65"/>
                    <a:pt x="0" y="74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4" y="67"/>
                    <a:pt x="27" y="60"/>
                    <a:pt x="39" y="52"/>
                  </a:cubicBezTo>
                  <a:cubicBezTo>
                    <a:pt x="62" y="38"/>
                    <a:pt x="80" y="19"/>
                    <a:pt x="101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7" name="Freeform 59"/>
            <p:cNvSpPr>
              <a:spLocks/>
            </p:cNvSpPr>
            <p:nvPr userDrawn="1"/>
          </p:nvSpPr>
          <p:spPr bwMode="auto">
            <a:xfrm>
              <a:off x="320675" y="3382963"/>
              <a:ext cx="350838" cy="228600"/>
            </a:xfrm>
            <a:custGeom>
              <a:avLst/>
              <a:gdLst>
                <a:gd name="T0" fmla="*/ 105 w 105"/>
                <a:gd name="T1" fmla="*/ 0 h 70"/>
                <a:gd name="T2" fmla="*/ 105 w 105"/>
                <a:gd name="T3" fmla="*/ 2 h 70"/>
                <a:gd name="T4" fmla="*/ 67 w 105"/>
                <a:gd name="T5" fmla="*/ 32 h 70"/>
                <a:gd name="T6" fmla="*/ 0 w 105"/>
                <a:gd name="T7" fmla="*/ 70 h 70"/>
                <a:gd name="T8" fmla="*/ 0 w 105"/>
                <a:gd name="T9" fmla="*/ 68 h 70"/>
                <a:gd name="T10" fmla="*/ 40 w 105"/>
                <a:gd name="T11" fmla="*/ 50 h 70"/>
                <a:gd name="T12" fmla="*/ 102 w 105"/>
                <a:gd name="T13" fmla="*/ 2 h 70"/>
                <a:gd name="T14" fmla="*/ 105 w 105"/>
                <a:gd name="T1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2"/>
                    <a:pt x="80" y="22"/>
                    <a:pt x="67" y="32"/>
                  </a:cubicBezTo>
                  <a:cubicBezTo>
                    <a:pt x="48" y="49"/>
                    <a:pt x="25" y="62"/>
                    <a:pt x="0" y="7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4" y="63"/>
                    <a:pt x="27" y="57"/>
                    <a:pt x="40" y="50"/>
                  </a:cubicBezTo>
                  <a:cubicBezTo>
                    <a:pt x="62" y="36"/>
                    <a:pt x="81" y="18"/>
                    <a:pt x="102" y="2"/>
                  </a:cubicBezTo>
                  <a:cubicBezTo>
                    <a:pt x="103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8" name="Freeform 60"/>
            <p:cNvSpPr>
              <a:spLocks/>
            </p:cNvSpPr>
            <p:nvPr userDrawn="1"/>
          </p:nvSpPr>
          <p:spPr bwMode="auto">
            <a:xfrm>
              <a:off x="320675" y="3324225"/>
              <a:ext cx="350838" cy="219075"/>
            </a:xfrm>
            <a:custGeom>
              <a:avLst/>
              <a:gdLst>
                <a:gd name="T0" fmla="*/ 105 w 105"/>
                <a:gd name="T1" fmla="*/ 0 h 67"/>
                <a:gd name="T2" fmla="*/ 105 w 105"/>
                <a:gd name="T3" fmla="*/ 2 h 67"/>
                <a:gd name="T4" fmla="*/ 68 w 105"/>
                <a:gd name="T5" fmla="*/ 31 h 67"/>
                <a:gd name="T6" fmla="*/ 0 w 105"/>
                <a:gd name="T7" fmla="*/ 67 h 67"/>
                <a:gd name="T8" fmla="*/ 0 w 105"/>
                <a:gd name="T9" fmla="*/ 65 h 67"/>
                <a:gd name="T10" fmla="*/ 41 w 105"/>
                <a:gd name="T11" fmla="*/ 47 h 67"/>
                <a:gd name="T12" fmla="*/ 102 w 105"/>
                <a:gd name="T13" fmla="*/ 2 h 67"/>
                <a:gd name="T14" fmla="*/ 105 w 105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7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1"/>
                    <a:pt x="80" y="21"/>
                    <a:pt x="68" y="31"/>
                  </a:cubicBezTo>
                  <a:cubicBezTo>
                    <a:pt x="48" y="47"/>
                    <a:pt x="25" y="60"/>
                    <a:pt x="0" y="6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4" y="61"/>
                    <a:pt x="28" y="55"/>
                    <a:pt x="41" y="47"/>
                  </a:cubicBezTo>
                  <a:cubicBezTo>
                    <a:pt x="63" y="34"/>
                    <a:pt x="81" y="17"/>
                    <a:pt x="102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9" name="Freeform 61"/>
            <p:cNvSpPr>
              <a:spLocks/>
            </p:cNvSpPr>
            <p:nvPr userDrawn="1"/>
          </p:nvSpPr>
          <p:spPr bwMode="auto">
            <a:xfrm>
              <a:off x="320675" y="3263900"/>
              <a:ext cx="350838" cy="212725"/>
            </a:xfrm>
            <a:custGeom>
              <a:avLst/>
              <a:gdLst>
                <a:gd name="T0" fmla="*/ 105 w 105"/>
                <a:gd name="T1" fmla="*/ 0 h 65"/>
                <a:gd name="T2" fmla="*/ 105 w 105"/>
                <a:gd name="T3" fmla="*/ 3 h 65"/>
                <a:gd name="T4" fmla="*/ 69 w 105"/>
                <a:gd name="T5" fmla="*/ 29 h 65"/>
                <a:gd name="T6" fmla="*/ 0 w 105"/>
                <a:gd name="T7" fmla="*/ 65 h 65"/>
                <a:gd name="T8" fmla="*/ 0 w 105"/>
                <a:gd name="T9" fmla="*/ 62 h 65"/>
                <a:gd name="T10" fmla="*/ 42 w 105"/>
                <a:gd name="T11" fmla="*/ 45 h 65"/>
                <a:gd name="T12" fmla="*/ 103 w 105"/>
                <a:gd name="T13" fmla="*/ 2 h 65"/>
                <a:gd name="T14" fmla="*/ 105 w 105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5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1" y="20"/>
                    <a:pt x="69" y="29"/>
                  </a:cubicBezTo>
                  <a:cubicBezTo>
                    <a:pt x="49" y="45"/>
                    <a:pt x="25" y="58"/>
                    <a:pt x="0" y="6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5" y="58"/>
                    <a:pt x="29" y="53"/>
                    <a:pt x="42" y="45"/>
                  </a:cubicBezTo>
                  <a:cubicBezTo>
                    <a:pt x="64" y="33"/>
                    <a:pt x="82" y="16"/>
                    <a:pt x="103" y="2"/>
                  </a:cubicBezTo>
                  <a:cubicBezTo>
                    <a:pt x="104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0" name="Freeform 62"/>
            <p:cNvSpPr>
              <a:spLocks/>
            </p:cNvSpPr>
            <p:nvPr userDrawn="1"/>
          </p:nvSpPr>
          <p:spPr bwMode="auto">
            <a:xfrm>
              <a:off x="320675" y="3208338"/>
              <a:ext cx="350838" cy="200025"/>
            </a:xfrm>
            <a:custGeom>
              <a:avLst/>
              <a:gdLst>
                <a:gd name="T0" fmla="*/ 105 w 105"/>
                <a:gd name="T1" fmla="*/ 0 h 61"/>
                <a:gd name="T2" fmla="*/ 105 w 105"/>
                <a:gd name="T3" fmla="*/ 3 h 61"/>
                <a:gd name="T4" fmla="*/ 71 w 105"/>
                <a:gd name="T5" fmla="*/ 27 h 61"/>
                <a:gd name="T6" fmla="*/ 0 w 105"/>
                <a:gd name="T7" fmla="*/ 61 h 61"/>
                <a:gd name="T8" fmla="*/ 0 w 105"/>
                <a:gd name="T9" fmla="*/ 59 h 61"/>
                <a:gd name="T10" fmla="*/ 44 w 105"/>
                <a:gd name="T11" fmla="*/ 42 h 61"/>
                <a:gd name="T12" fmla="*/ 104 w 105"/>
                <a:gd name="T13" fmla="*/ 1 h 61"/>
                <a:gd name="T14" fmla="*/ 105 w 105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1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2" y="19"/>
                    <a:pt x="71" y="27"/>
                  </a:cubicBezTo>
                  <a:cubicBezTo>
                    <a:pt x="50" y="43"/>
                    <a:pt x="25" y="55"/>
                    <a:pt x="0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5" y="55"/>
                    <a:pt x="30" y="50"/>
                    <a:pt x="44" y="42"/>
                  </a:cubicBezTo>
                  <a:cubicBezTo>
                    <a:pt x="65" y="31"/>
                    <a:pt x="84" y="15"/>
                    <a:pt x="104" y="1"/>
                  </a:cubicBezTo>
                  <a:cubicBezTo>
                    <a:pt x="104" y="1"/>
                    <a:pt x="105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1" name="Freeform 63"/>
            <p:cNvSpPr>
              <a:spLocks/>
            </p:cNvSpPr>
            <p:nvPr userDrawn="1"/>
          </p:nvSpPr>
          <p:spPr bwMode="auto">
            <a:xfrm>
              <a:off x="320675" y="3155950"/>
              <a:ext cx="350838" cy="190500"/>
            </a:xfrm>
            <a:custGeom>
              <a:avLst/>
              <a:gdLst>
                <a:gd name="T0" fmla="*/ 105 w 105"/>
                <a:gd name="T1" fmla="*/ 0 h 58"/>
                <a:gd name="T2" fmla="*/ 105 w 105"/>
                <a:gd name="T3" fmla="*/ 2 h 58"/>
                <a:gd name="T4" fmla="*/ 72 w 105"/>
                <a:gd name="T5" fmla="*/ 25 h 58"/>
                <a:gd name="T6" fmla="*/ 0 w 105"/>
                <a:gd name="T7" fmla="*/ 58 h 58"/>
                <a:gd name="T8" fmla="*/ 0 w 105"/>
                <a:gd name="T9" fmla="*/ 55 h 58"/>
                <a:gd name="T10" fmla="*/ 46 w 105"/>
                <a:gd name="T11" fmla="*/ 39 h 58"/>
                <a:gd name="T12" fmla="*/ 105 w 105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8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4" y="10"/>
                    <a:pt x="83" y="17"/>
                    <a:pt x="72" y="25"/>
                  </a:cubicBezTo>
                  <a:cubicBezTo>
                    <a:pt x="51" y="41"/>
                    <a:pt x="26" y="52"/>
                    <a:pt x="0" y="58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6" y="52"/>
                    <a:pt x="31" y="47"/>
                    <a:pt x="46" y="39"/>
                  </a:cubicBezTo>
                  <a:cubicBezTo>
                    <a:pt x="67" y="28"/>
                    <a:pt x="85" y="13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2" name="Freeform 64"/>
            <p:cNvSpPr>
              <a:spLocks/>
            </p:cNvSpPr>
            <p:nvPr userDrawn="1"/>
          </p:nvSpPr>
          <p:spPr bwMode="auto">
            <a:xfrm>
              <a:off x="320675" y="3103563"/>
              <a:ext cx="350838" cy="177800"/>
            </a:xfrm>
            <a:custGeom>
              <a:avLst/>
              <a:gdLst>
                <a:gd name="T0" fmla="*/ 105 w 105"/>
                <a:gd name="T1" fmla="*/ 0 h 54"/>
                <a:gd name="T2" fmla="*/ 105 w 105"/>
                <a:gd name="T3" fmla="*/ 2 h 54"/>
                <a:gd name="T4" fmla="*/ 74 w 105"/>
                <a:gd name="T5" fmla="*/ 23 h 54"/>
                <a:gd name="T6" fmla="*/ 0 w 105"/>
                <a:gd name="T7" fmla="*/ 54 h 54"/>
                <a:gd name="T8" fmla="*/ 0 w 105"/>
                <a:gd name="T9" fmla="*/ 52 h 54"/>
                <a:gd name="T10" fmla="*/ 48 w 105"/>
                <a:gd name="T11" fmla="*/ 36 h 54"/>
                <a:gd name="T12" fmla="*/ 105 w 105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4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9"/>
                    <a:pt x="84" y="16"/>
                    <a:pt x="74" y="23"/>
                  </a:cubicBezTo>
                  <a:cubicBezTo>
                    <a:pt x="52" y="38"/>
                    <a:pt x="27" y="49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7" y="49"/>
                    <a:pt x="33" y="44"/>
                    <a:pt x="48" y="36"/>
                  </a:cubicBezTo>
                  <a:cubicBezTo>
                    <a:pt x="68" y="26"/>
                    <a:pt x="86" y="12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3" name="Freeform 65"/>
            <p:cNvSpPr>
              <a:spLocks/>
            </p:cNvSpPr>
            <p:nvPr userDrawn="1"/>
          </p:nvSpPr>
          <p:spPr bwMode="auto">
            <a:xfrm>
              <a:off x="320675" y="3055938"/>
              <a:ext cx="350838" cy="163513"/>
            </a:xfrm>
            <a:custGeom>
              <a:avLst/>
              <a:gdLst>
                <a:gd name="T0" fmla="*/ 105 w 105"/>
                <a:gd name="T1" fmla="*/ 0 h 50"/>
                <a:gd name="T2" fmla="*/ 105 w 105"/>
                <a:gd name="T3" fmla="*/ 2 h 50"/>
                <a:gd name="T4" fmla="*/ 76 w 105"/>
                <a:gd name="T5" fmla="*/ 20 h 50"/>
                <a:gd name="T6" fmla="*/ 0 w 105"/>
                <a:gd name="T7" fmla="*/ 50 h 50"/>
                <a:gd name="T8" fmla="*/ 0 w 105"/>
                <a:gd name="T9" fmla="*/ 48 h 50"/>
                <a:gd name="T10" fmla="*/ 51 w 105"/>
                <a:gd name="T11" fmla="*/ 33 h 50"/>
                <a:gd name="T12" fmla="*/ 105 w 105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8"/>
                    <a:pt x="86" y="14"/>
                    <a:pt x="76" y="20"/>
                  </a:cubicBezTo>
                  <a:cubicBezTo>
                    <a:pt x="54" y="36"/>
                    <a:pt x="27" y="46"/>
                    <a:pt x="0" y="5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7" y="45"/>
                    <a:pt x="35" y="41"/>
                    <a:pt x="51" y="33"/>
                  </a:cubicBezTo>
                  <a:cubicBezTo>
                    <a:pt x="70" y="24"/>
                    <a:pt x="87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4" name="Freeform 66"/>
            <p:cNvSpPr>
              <a:spLocks/>
            </p:cNvSpPr>
            <p:nvPr userDrawn="1"/>
          </p:nvSpPr>
          <p:spPr bwMode="auto">
            <a:xfrm>
              <a:off x="320675" y="3003550"/>
              <a:ext cx="350838" cy="152400"/>
            </a:xfrm>
            <a:custGeom>
              <a:avLst/>
              <a:gdLst>
                <a:gd name="T0" fmla="*/ 105 w 105"/>
                <a:gd name="T1" fmla="*/ 0 h 47"/>
                <a:gd name="T2" fmla="*/ 105 w 105"/>
                <a:gd name="T3" fmla="*/ 3 h 47"/>
                <a:gd name="T4" fmla="*/ 79 w 105"/>
                <a:gd name="T5" fmla="*/ 19 h 47"/>
                <a:gd name="T6" fmla="*/ 0 w 105"/>
                <a:gd name="T7" fmla="*/ 47 h 47"/>
                <a:gd name="T8" fmla="*/ 0 w 105"/>
                <a:gd name="T9" fmla="*/ 45 h 47"/>
                <a:gd name="T10" fmla="*/ 53 w 105"/>
                <a:gd name="T11" fmla="*/ 31 h 47"/>
                <a:gd name="T12" fmla="*/ 105 w 105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7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6" y="8"/>
                    <a:pt x="88" y="13"/>
                    <a:pt x="79" y="19"/>
                  </a:cubicBezTo>
                  <a:cubicBezTo>
                    <a:pt x="55" y="34"/>
                    <a:pt x="28" y="44"/>
                    <a:pt x="0" y="4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8" y="43"/>
                    <a:pt x="36" y="39"/>
                    <a:pt x="53" y="31"/>
                  </a:cubicBezTo>
                  <a:cubicBezTo>
                    <a:pt x="72" y="23"/>
                    <a:pt x="88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5" name="Freeform 67"/>
            <p:cNvSpPr>
              <a:spLocks/>
            </p:cNvSpPr>
            <p:nvPr userDrawn="1"/>
          </p:nvSpPr>
          <p:spPr bwMode="auto">
            <a:xfrm>
              <a:off x="320675" y="2957513"/>
              <a:ext cx="350838" cy="139700"/>
            </a:xfrm>
            <a:custGeom>
              <a:avLst/>
              <a:gdLst>
                <a:gd name="T0" fmla="*/ 105 w 105"/>
                <a:gd name="T1" fmla="*/ 0 h 43"/>
                <a:gd name="T2" fmla="*/ 105 w 105"/>
                <a:gd name="T3" fmla="*/ 2 h 43"/>
                <a:gd name="T4" fmla="*/ 82 w 105"/>
                <a:gd name="T5" fmla="*/ 16 h 43"/>
                <a:gd name="T6" fmla="*/ 0 w 105"/>
                <a:gd name="T7" fmla="*/ 43 h 43"/>
                <a:gd name="T8" fmla="*/ 0 w 105"/>
                <a:gd name="T9" fmla="*/ 40 h 43"/>
                <a:gd name="T10" fmla="*/ 56 w 105"/>
                <a:gd name="T11" fmla="*/ 27 h 43"/>
                <a:gd name="T12" fmla="*/ 105 w 105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7" y="6"/>
                    <a:pt x="89" y="11"/>
                    <a:pt x="82" y="16"/>
                  </a:cubicBezTo>
                  <a:cubicBezTo>
                    <a:pt x="57" y="31"/>
                    <a:pt x="29" y="41"/>
                    <a:pt x="0" y="4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9" y="39"/>
                    <a:pt x="38" y="35"/>
                    <a:pt x="56" y="27"/>
                  </a:cubicBezTo>
                  <a:cubicBezTo>
                    <a:pt x="74" y="20"/>
                    <a:pt x="89" y="9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6" name="Freeform 68"/>
            <p:cNvSpPr>
              <a:spLocks/>
            </p:cNvSpPr>
            <p:nvPr userDrawn="1"/>
          </p:nvSpPr>
          <p:spPr bwMode="auto">
            <a:xfrm>
              <a:off x="320675" y="2911475"/>
              <a:ext cx="350838" cy="127000"/>
            </a:xfrm>
            <a:custGeom>
              <a:avLst/>
              <a:gdLst>
                <a:gd name="T0" fmla="*/ 105 w 105"/>
                <a:gd name="T1" fmla="*/ 0 h 39"/>
                <a:gd name="T2" fmla="*/ 105 w 105"/>
                <a:gd name="T3" fmla="*/ 2 h 39"/>
                <a:gd name="T4" fmla="*/ 85 w 105"/>
                <a:gd name="T5" fmla="*/ 13 h 39"/>
                <a:gd name="T6" fmla="*/ 0 w 105"/>
                <a:gd name="T7" fmla="*/ 39 h 39"/>
                <a:gd name="T8" fmla="*/ 0 w 105"/>
                <a:gd name="T9" fmla="*/ 36 h 39"/>
                <a:gd name="T10" fmla="*/ 60 w 105"/>
                <a:gd name="T11" fmla="*/ 24 h 39"/>
                <a:gd name="T12" fmla="*/ 105 w 105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9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8" y="5"/>
                    <a:pt x="91" y="9"/>
                    <a:pt x="85" y="13"/>
                  </a:cubicBezTo>
                  <a:cubicBezTo>
                    <a:pt x="59" y="29"/>
                    <a:pt x="30" y="38"/>
                    <a:pt x="0" y="3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0" y="36"/>
                    <a:pt x="41" y="32"/>
                    <a:pt x="60" y="24"/>
                  </a:cubicBezTo>
                  <a:cubicBezTo>
                    <a:pt x="76" y="17"/>
                    <a:pt x="90" y="8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7" name="Freeform 69"/>
            <p:cNvSpPr>
              <a:spLocks/>
            </p:cNvSpPr>
            <p:nvPr userDrawn="1"/>
          </p:nvSpPr>
          <p:spPr bwMode="auto">
            <a:xfrm>
              <a:off x="320675" y="2865438"/>
              <a:ext cx="350838" cy="114300"/>
            </a:xfrm>
            <a:custGeom>
              <a:avLst/>
              <a:gdLst>
                <a:gd name="T0" fmla="*/ 105 w 105"/>
                <a:gd name="T1" fmla="*/ 0 h 35"/>
                <a:gd name="T2" fmla="*/ 105 w 105"/>
                <a:gd name="T3" fmla="*/ 2 h 35"/>
                <a:gd name="T4" fmla="*/ 88 w 105"/>
                <a:gd name="T5" fmla="*/ 11 h 35"/>
                <a:gd name="T6" fmla="*/ 0 w 105"/>
                <a:gd name="T7" fmla="*/ 34 h 35"/>
                <a:gd name="T8" fmla="*/ 0 w 105"/>
                <a:gd name="T9" fmla="*/ 32 h 35"/>
                <a:gd name="T10" fmla="*/ 63 w 105"/>
                <a:gd name="T11" fmla="*/ 21 h 35"/>
                <a:gd name="T12" fmla="*/ 105 w 105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5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9" y="5"/>
                    <a:pt x="93" y="8"/>
                    <a:pt x="88" y="11"/>
                  </a:cubicBezTo>
                  <a:cubicBezTo>
                    <a:pt x="61" y="27"/>
                    <a:pt x="31" y="35"/>
                    <a:pt x="0" y="3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1" y="33"/>
                    <a:pt x="43" y="29"/>
                    <a:pt x="63" y="21"/>
                  </a:cubicBezTo>
                  <a:cubicBezTo>
                    <a:pt x="78" y="16"/>
                    <a:pt x="91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8" name="Freeform 70"/>
            <p:cNvSpPr>
              <a:spLocks/>
            </p:cNvSpPr>
            <p:nvPr userDrawn="1"/>
          </p:nvSpPr>
          <p:spPr bwMode="auto">
            <a:xfrm>
              <a:off x="320675" y="2819400"/>
              <a:ext cx="350838" cy="107950"/>
            </a:xfrm>
            <a:custGeom>
              <a:avLst/>
              <a:gdLst>
                <a:gd name="T0" fmla="*/ 105 w 105"/>
                <a:gd name="T1" fmla="*/ 0 h 33"/>
                <a:gd name="T2" fmla="*/ 105 w 105"/>
                <a:gd name="T3" fmla="*/ 2 h 33"/>
                <a:gd name="T4" fmla="*/ 91 w 105"/>
                <a:gd name="T5" fmla="*/ 10 h 33"/>
                <a:gd name="T6" fmla="*/ 0 w 105"/>
                <a:gd name="T7" fmla="*/ 30 h 33"/>
                <a:gd name="T8" fmla="*/ 0 w 105"/>
                <a:gd name="T9" fmla="*/ 28 h 33"/>
                <a:gd name="T10" fmla="*/ 3 w 105"/>
                <a:gd name="T11" fmla="*/ 28 h 33"/>
                <a:gd name="T12" fmla="*/ 67 w 105"/>
                <a:gd name="T13" fmla="*/ 19 h 33"/>
                <a:gd name="T14" fmla="*/ 105 w 105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3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100" y="4"/>
                    <a:pt x="96" y="7"/>
                    <a:pt x="91" y="10"/>
                  </a:cubicBezTo>
                  <a:cubicBezTo>
                    <a:pt x="64" y="25"/>
                    <a:pt x="31" y="33"/>
                    <a:pt x="0" y="3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28"/>
                    <a:pt x="2" y="28"/>
                    <a:pt x="3" y="28"/>
                  </a:cubicBezTo>
                  <a:cubicBezTo>
                    <a:pt x="25" y="29"/>
                    <a:pt x="47" y="27"/>
                    <a:pt x="67" y="19"/>
                  </a:cubicBezTo>
                  <a:cubicBezTo>
                    <a:pt x="80" y="14"/>
                    <a:pt x="93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9" name="Freeform 71"/>
            <p:cNvSpPr>
              <a:spLocks/>
            </p:cNvSpPr>
            <p:nvPr userDrawn="1"/>
          </p:nvSpPr>
          <p:spPr bwMode="auto">
            <a:xfrm>
              <a:off x="320675" y="2816225"/>
              <a:ext cx="284163" cy="55563"/>
            </a:xfrm>
            <a:custGeom>
              <a:avLst/>
              <a:gdLst>
                <a:gd name="T0" fmla="*/ 85 w 85"/>
                <a:gd name="T1" fmla="*/ 0 h 17"/>
                <a:gd name="T2" fmla="*/ 0 w 85"/>
                <a:gd name="T3" fmla="*/ 14 h 17"/>
                <a:gd name="T4" fmla="*/ 0 w 85"/>
                <a:gd name="T5" fmla="*/ 11 h 17"/>
                <a:gd name="T6" fmla="*/ 8 w 85"/>
                <a:gd name="T7" fmla="*/ 12 h 17"/>
                <a:gd name="T8" fmla="*/ 71 w 85"/>
                <a:gd name="T9" fmla="*/ 4 h 17"/>
                <a:gd name="T10" fmla="*/ 80 w 85"/>
                <a:gd name="T11" fmla="*/ 0 h 17"/>
                <a:gd name="T12" fmla="*/ 85 w 85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7">
                  <a:moveTo>
                    <a:pt x="85" y="0"/>
                  </a:moveTo>
                  <a:cubicBezTo>
                    <a:pt x="58" y="12"/>
                    <a:pt x="29" y="17"/>
                    <a:pt x="0" y="1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2"/>
                    <a:pt x="5" y="12"/>
                    <a:pt x="8" y="12"/>
                  </a:cubicBezTo>
                  <a:cubicBezTo>
                    <a:pt x="29" y="13"/>
                    <a:pt x="51" y="11"/>
                    <a:pt x="71" y="4"/>
                  </a:cubicBezTo>
                  <a:cubicBezTo>
                    <a:pt x="74" y="3"/>
                    <a:pt x="77" y="1"/>
                    <a:pt x="80" y="0"/>
                  </a:cubicBezTo>
                  <a:lnTo>
                    <a:pt x="8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</p:grpSp>
      <p:sp>
        <p:nvSpPr>
          <p:cNvPr id="26" name="Title 4"/>
          <p:cNvSpPr>
            <a:spLocks noGrp="1"/>
          </p:cNvSpPr>
          <p:nvPr>
            <p:ph type="title" hasCustomPrompt="1"/>
          </p:nvPr>
        </p:nvSpPr>
        <p:spPr>
          <a:xfrm>
            <a:off x="587375" y="370764"/>
            <a:ext cx="4516438" cy="1473911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pic>
        <p:nvPicPr>
          <p:cNvPr id="27" name="Billede 2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70792" y="820387"/>
            <a:ext cx="6943368" cy="5825654"/>
          </a:xfrm>
          <a:prstGeom prst="rect">
            <a:avLst/>
          </a:prstGeom>
        </p:spPr>
      </p:pic>
      <p:sp>
        <p:nvSpPr>
          <p:cNvPr id="28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5953820" y="1240418"/>
            <a:ext cx="6238180" cy="3503032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  <p:sp>
        <p:nvSpPr>
          <p:cNvPr id="29" name="Pladsholder til tekst 10"/>
          <p:cNvSpPr>
            <a:spLocks noGrp="1"/>
          </p:cNvSpPr>
          <p:nvPr>
            <p:ph type="body" sz="quarter" idx="12"/>
          </p:nvPr>
        </p:nvSpPr>
        <p:spPr>
          <a:xfrm>
            <a:off x="587375" y="2065337"/>
            <a:ext cx="4516438" cy="3243263"/>
          </a:xfrm>
        </p:spPr>
        <p:txBody>
          <a:bodyPr rtlCol="0"/>
          <a:lstStyle>
            <a:lvl1pPr marL="285750" indent="-285750">
              <a:buFontTx/>
              <a:buBlip>
                <a:blip r:embed="rId3"/>
              </a:buBlip>
              <a:defRPr/>
            </a:lvl1pPr>
          </a:lstStyle>
          <a:p>
            <a:pPr lvl="0" rtl="0"/>
            <a:r>
              <a:rPr lang="en-GB"/>
              <a:t>Rediger typografien i masterens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_Høj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587374" y="367628"/>
            <a:ext cx="4886993" cy="1621619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sp>
        <p:nvSpPr>
          <p:cNvPr id="11" name="Pladsholder til diagram 10"/>
          <p:cNvSpPr>
            <a:spLocks noGrp="1"/>
          </p:cNvSpPr>
          <p:nvPr>
            <p:ph type="chart" sz="quarter" idx="12"/>
          </p:nvPr>
        </p:nvSpPr>
        <p:spPr>
          <a:xfrm>
            <a:off x="6096000" y="2262579"/>
            <a:ext cx="5524500" cy="3572737"/>
          </a:xfrm>
        </p:spPr>
        <p:txBody>
          <a:bodyPr rtlCol="0"/>
          <a:lstStyle/>
          <a:p>
            <a:pPr rtl="0"/>
            <a:endParaRPr lang="da-DK"/>
          </a:p>
        </p:txBody>
      </p:sp>
      <p:sp>
        <p:nvSpPr>
          <p:cNvPr id="13" name="Pladsholder til tekst 12"/>
          <p:cNvSpPr>
            <a:spLocks noGrp="1"/>
          </p:cNvSpPr>
          <p:nvPr>
            <p:ph type="body" sz="quarter" idx="13" hasCustomPrompt="1"/>
          </p:nvPr>
        </p:nvSpPr>
        <p:spPr>
          <a:xfrm>
            <a:off x="587375" y="2262579"/>
            <a:ext cx="4886992" cy="3572737"/>
          </a:xfrm>
        </p:spPr>
        <p:txBody>
          <a:bodyPr rtlCol="0">
            <a:normAutofit/>
          </a:bodyPr>
          <a:lstStyle>
            <a:lvl2pPr marL="285750" indent="-285750">
              <a:buFontTx/>
              <a:buBlip>
                <a:blip r:embed="rId2"/>
              </a:buBlip>
              <a:defRPr sz="1600" baseline="0"/>
            </a:lvl2pPr>
          </a:lstStyle>
          <a:p>
            <a:pPr lvl="1" rtl="0"/>
            <a:r>
              <a:rPr lang="en-GB"/>
              <a:t>INSERT TEXT</a:t>
            </a:r>
          </a:p>
        </p:txBody>
      </p:sp>
      <p:sp>
        <p:nvSpPr>
          <p:cNvPr id="6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339887" y="593223"/>
            <a:ext cx="57146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1000" b="1" i="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</a:lstStyle>
          <a:p>
            <a:pPr rtl="0"/>
            <a:fld id="{D8D877B3-D348-4611-9BDB-C5374591D951}" type="slidenum">
              <a:rPr lang="en-US" smtClean="0"/>
              <a:pPr rtl="0"/>
              <a:t>‹Nº›</a:t>
            </a:fld>
            <a:endParaRPr lang="en-US" dirty="0"/>
          </a:p>
        </p:txBody>
      </p: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lede _ b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7438768" y="0"/>
            <a:ext cx="4753232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‹Nº›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587374" y="359273"/>
            <a:ext cx="4490445" cy="1621619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sp>
        <p:nvSpPr>
          <p:cNvPr id="4" name="Pladsholder til tekst 3"/>
          <p:cNvSpPr>
            <a:spLocks noGrp="1"/>
          </p:cNvSpPr>
          <p:nvPr>
            <p:ph type="body" sz="quarter" idx="12" hasCustomPrompt="1"/>
          </p:nvPr>
        </p:nvSpPr>
        <p:spPr>
          <a:xfrm>
            <a:off x="587375" y="2143359"/>
            <a:ext cx="4490445" cy="3752115"/>
          </a:xfrm>
        </p:spPr>
        <p:txBody>
          <a:bodyPr rtlCol="0"/>
          <a:lstStyle>
            <a:lvl1pPr marL="285750" indent="-285750">
              <a:lnSpc>
                <a:spcPct val="100000"/>
              </a:lnSpc>
              <a:spcBef>
                <a:spcPts val="600"/>
              </a:spcBef>
              <a:buFontTx/>
              <a:buBlip>
                <a:blip r:embed="rId2"/>
              </a:buBlip>
              <a:defRPr sz="1600" baseline="0"/>
            </a:lvl1pPr>
          </a:lstStyle>
          <a:p>
            <a:pPr lvl="0" rtl="0"/>
            <a:r>
              <a:rPr lang="en-GB"/>
              <a:t>Insert bullets</a:t>
            </a:r>
            <a:endParaRPr lang="da-DK" dirty="0"/>
          </a:p>
          <a:p>
            <a:pPr lvl="0" rtl="0"/>
            <a:endParaRPr lang="da-DK" dirty="0"/>
          </a:p>
          <a:p>
            <a:pPr lvl="0" rtl="0"/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4986074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å layout - Billede høj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7427913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‹Nº›</a:t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7427913" y="0"/>
            <a:ext cx="4764087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  <p:sp>
        <p:nvSpPr>
          <p:cNvPr id="6" name="Title 4"/>
          <p:cNvSpPr>
            <a:spLocks noGrp="1"/>
          </p:cNvSpPr>
          <p:nvPr>
            <p:ph type="title" hasCustomPrompt="1"/>
          </p:nvPr>
        </p:nvSpPr>
        <p:spPr>
          <a:xfrm>
            <a:off x="587374" y="373446"/>
            <a:ext cx="4683125" cy="1471230"/>
          </a:xfrm>
        </p:spPr>
        <p:txBody>
          <a:bodyPr rtlCol="0"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sp>
        <p:nvSpPr>
          <p:cNvPr id="4" name="Pladsholder til tekst 3"/>
          <p:cNvSpPr>
            <a:spLocks noGrp="1"/>
          </p:cNvSpPr>
          <p:nvPr>
            <p:ph type="body" sz="quarter" idx="12" hasCustomPrompt="1"/>
          </p:nvPr>
        </p:nvSpPr>
        <p:spPr>
          <a:xfrm>
            <a:off x="583406" y="2101809"/>
            <a:ext cx="4687094" cy="3765591"/>
          </a:xfrm>
        </p:spPr>
        <p:txBody>
          <a:bodyPr rtlCol="0"/>
          <a:lstStyle>
            <a:lvl1pPr marL="285750" indent="-285750">
              <a:buFontTx/>
              <a:buBlip>
                <a:blip r:embed="rId2"/>
              </a:buBlip>
              <a:defRPr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GB"/>
              <a:t>Insert text here</a:t>
            </a:r>
            <a:endParaRPr lang="da-DK" dirty="0"/>
          </a:p>
        </p:txBody>
      </p:sp>
      <p:grpSp>
        <p:nvGrpSpPr>
          <p:cNvPr id="2" name="Gruppe 1"/>
          <p:cNvGrpSpPr/>
          <p:nvPr userDrawn="1"/>
        </p:nvGrpSpPr>
        <p:grpSpPr>
          <a:xfrm>
            <a:off x="-3502" y="657225"/>
            <a:ext cx="405154" cy="1182460"/>
            <a:chOff x="-3502" y="657225"/>
            <a:chExt cx="405154" cy="1182460"/>
          </a:xfrm>
          <a:solidFill>
            <a:schemeClr val="bg1"/>
          </a:solidFill>
        </p:grpSpPr>
        <p:sp>
          <p:nvSpPr>
            <p:cNvPr id="56" name="Freeform 53"/>
            <p:cNvSpPr>
              <a:spLocks/>
            </p:cNvSpPr>
            <p:nvPr userDrawn="1"/>
          </p:nvSpPr>
          <p:spPr bwMode="auto">
            <a:xfrm>
              <a:off x="328321" y="1768187"/>
              <a:ext cx="73331" cy="71498"/>
            </a:xfrm>
            <a:custGeom>
              <a:avLst/>
              <a:gdLst>
                <a:gd name="T0" fmla="*/ 19 w 19"/>
                <a:gd name="T1" fmla="*/ 0 h 19"/>
                <a:gd name="T2" fmla="*/ 19 w 19"/>
                <a:gd name="T3" fmla="*/ 4 h 19"/>
                <a:gd name="T4" fmla="*/ 3 w 19"/>
                <a:gd name="T5" fmla="*/ 19 h 19"/>
                <a:gd name="T6" fmla="*/ 0 w 19"/>
                <a:gd name="T7" fmla="*/ 19 h 19"/>
                <a:gd name="T8" fmla="*/ 19 w 1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9" y="0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4" y="9"/>
                    <a:pt x="8" y="14"/>
                    <a:pt x="3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6" y="13"/>
                    <a:pt x="13" y="7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57" name="Freeform 54"/>
            <p:cNvSpPr>
              <a:spLocks/>
            </p:cNvSpPr>
            <p:nvPr userDrawn="1"/>
          </p:nvSpPr>
          <p:spPr bwMode="auto">
            <a:xfrm>
              <a:off x="236657" y="1685690"/>
              <a:ext cx="164995" cy="153995"/>
            </a:xfrm>
            <a:custGeom>
              <a:avLst/>
              <a:gdLst>
                <a:gd name="T0" fmla="*/ 43 w 43"/>
                <a:gd name="T1" fmla="*/ 0 h 41"/>
                <a:gd name="T2" fmla="*/ 43 w 43"/>
                <a:gd name="T3" fmla="*/ 4 h 41"/>
                <a:gd name="T4" fmla="*/ 7 w 43"/>
                <a:gd name="T5" fmla="*/ 38 h 41"/>
                <a:gd name="T6" fmla="*/ 3 w 43"/>
                <a:gd name="T7" fmla="*/ 41 h 41"/>
                <a:gd name="T8" fmla="*/ 0 w 43"/>
                <a:gd name="T9" fmla="*/ 41 h 41"/>
                <a:gd name="T10" fmla="*/ 42 w 43"/>
                <a:gd name="T11" fmla="*/ 1 h 41"/>
                <a:gd name="T12" fmla="*/ 43 w 43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1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31" y="14"/>
                    <a:pt x="19" y="26"/>
                    <a:pt x="7" y="38"/>
                  </a:cubicBezTo>
                  <a:cubicBezTo>
                    <a:pt x="6" y="39"/>
                    <a:pt x="5" y="40"/>
                    <a:pt x="3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4" y="28"/>
                    <a:pt x="27" y="14"/>
                    <a:pt x="42" y="1"/>
                  </a:cubicBezTo>
                  <a:cubicBezTo>
                    <a:pt x="42" y="1"/>
                    <a:pt x="43" y="1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58" name="Freeform 55"/>
            <p:cNvSpPr>
              <a:spLocks/>
            </p:cNvSpPr>
            <p:nvPr userDrawn="1"/>
          </p:nvSpPr>
          <p:spPr bwMode="auto">
            <a:xfrm>
              <a:off x="124827" y="1605026"/>
              <a:ext cx="276825" cy="234659"/>
            </a:xfrm>
            <a:custGeom>
              <a:avLst/>
              <a:gdLst>
                <a:gd name="T0" fmla="*/ 72 w 72"/>
                <a:gd name="T1" fmla="*/ 0 h 62"/>
                <a:gd name="T2" fmla="*/ 72 w 72"/>
                <a:gd name="T3" fmla="*/ 3 h 62"/>
                <a:gd name="T4" fmla="*/ 35 w 72"/>
                <a:gd name="T5" fmla="*/ 37 h 62"/>
                <a:gd name="T6" fmla="*/ 4 w 72"/>
                <a:gd name="T7" fmla="*/ 62 h 62"/>
                <a:gd name="T8" fmla="*/ 0 w 72"/>
                <a:gd name="T9" fmla="*/ 62 h 62"/>
                <a:gd name="T10" fmla="*/ 7 w 72"/>
                <a:gd name="T11" fmla="*/ 58 h 62"/>
                <a:gd name="T12" fmla="*/ 70 w 72"/>
                <a:gd name="T13" fmla="*/ 2 h 62"/>
                <a:gd name="T14" fmla="*/ 72 w 72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2">
                  <a:moveTo>
                    <a:pt x="72" y="0"/>
                  </a:moveTo>
                  <a:cubicBezTo>
                    <a:pt x="72" y="3"/>
                    <a:pt x="72" y="3"/>
                    <a:pt x="72" y="3"/>
                  </a:cubicBezTo>
                  <a:cubicBezTo>
                    <a:pt x="59" y="14"/>
                    <a:pt x="47" y="25"/>
                    <a:pt x="35" y="37"/>
                  </a:cubicBezTo>
                  <a:cubicBezTo>
                    <a:pt x="26" y="46"/>
                    <a:pt x="15" y="55"/>
                    <a:pt x="4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" y="61"/>
                    <a:pt x="5" y="59"/>
                    <a:pt x="7" y="58"/>
                  </a:cubicBezTo>
                  <a:cubicBezTo>
                    <a:pt x="30" y="41"/>
                    <a:pt x="48" y="20"/>
                    <a:pt x="70" y="2"/>
                  </a:cubicBezTo>
                  <a:cubicBezTo>
                    <a:pt x="70" y="1"/>
                    <a:pt x="71" y="1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59" name="Freeform 56"/>
            <p:cNvSpPr>
              <a:spLocks/>
            </p:cNvSpPr>
            <p:nvPr userDrawn="1"/>
          </p:nvSpPr>
          <p:spPr bwMode="auto">
            <a:xfrm>
              <a:off x="-3502" y="1526195"/>
              <a:ext cx="405154" cy="302490"/>
            </a:xfrm>
            <a:custGeom>
              <a:avLst/>
              <a:gdLst>
                <a:gd name="T0" fmla="*/ 105 w 105"/>
                <a:gd name="T1" fmla="*/ 0 h 80"/>
                <a:gd name="T2" fmla="*/ 105 w 105"/>
                <a:gd name="T3" fmla="*/ 3 h 80"/>
                <a:gd name="T4" fmla="*/ 67 w 105"/>
                <a:gd name="T5" fmla="*/ 37 h 80"/>
                <a:gd name="T6" fmla="*/ 0 w 105"/>
                <a:gd name="T7" fmla="*/ 80 h 80"/>
                <a:gd name="T8" fmla="*/ 0 w 105"/>
                <a:gd name="T9" fmla="*/ 77 h 80"/>
                <a:gd name="T10" fmla="*/ 39 w 105"/>
                <a:gd name="T11" fmla="*/ 57 h 80"/>
                <a:gd name="T12" fmla="*/ 102 w 105"/>
                <a:gd name="T13" fmla="*/ 3 h 80"/>
                <a:gd name="T14" fmla="*/ 105 w 105"/>
                <a:gd name="T1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80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4"/>
                    <a:pt x="80" y="25"/>
                    <a:pt x="67" y="37"/>
                  </a:cubicBezTo>
                  <a:cubicBezTo>
                    <a:pt x="48" y="55"/>
                    <a:pt x="25" y="70"/>
                    <a:pt x="0" y="8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4" y="72"/>
                    <a:pt x="27" y="65"/>
                    <a:pt x="39" y="57"/>
                  </a:cubicBezTo>
                  <a:cubicBezTo>
                    <a:pt x="62" y="41"/>
                    <a:pt x="81" y="21"/>
                    <a:pt x="102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0" name="Freeform 57"/>
            <p:cNvSpPr>
              <a:spLocks/>
            </p:cNvSpPr>
            <p:nvPr userDrawn="1"/>
          </p:nvSpPr>
          <p:spPr bwMode="auto">
            <a:xfrm>
              <a:off x="-3502" y="1454698"/>
              <a:ext cx="405154" cy="287824"/>
            </a:xfrm>
            <a:custGeom>
              <a:avLst/>
              <a:gdLst>
                <a:gd name="T0" fmla="*/ 105 w 105"/>
                <a:gd name="T1" fmla="*/ 0 h 76"/>
                <a:gd name="T2" fmla="*/ 105 w 105"/>
                <a:gd name="T3" fmla="*/ 2 h 76"/>
                <a:gd name="T4" fmla="*/ 67 w 105"/>
                <a:gd name="T5" fmla="*/ 35 h 76"/>
                <a:gd name="T6" fmla="*/ 0 w 105"/>
                <a:gd name="T7" fmla="*/ 76 h 76"/>
                <a:gd name="T8" fmla="*/ 0 w 105"/>
                <a:gd name="T9" fmla="*/ 74 h 76"/>
                <a:gd name="T10" fmla="*/ 39 w 105"/>
                <a:gd name="T11" fmla="*/ 54 h 76"/>
                <a:gd name="T12" fmla="*/ 101 w 105"/>
                <a:gd name="T13" fmla="*/ 2 h 76"/>
                <a:gd name="T14" fmla="*/ 105 w 105"/>
                <a:gd name="T1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6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3"/>
                    <a:pt x="79" y="24"/>
                    <a:pt x="67" y="35"/>
                  </a:cubicBezTo>
                  <a:cubicBezTo>
                    <a:pt x="48" y="52"/>
                    <a:pt x="25" y="67"/>
                    <a:pt x="0" y="76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4" y="69"/>
                    <a:pt x="27" y="62"/>
                    <a:pt x="39" y="54"/>
                  </a:cubicBezTo>
                  <a:cubicBezTo>
                    <a:pt x="62" y="39"/>
                    <a:pt x="80" y="19"/>
                    <a:pt x="101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1" name="Freeform 58"/>
            <p:cNvSpPr>
              <a:spLocks/>
            </p:cNvSpPr>
            <p:nvPr userDrawn="1"/>
          </p:nvSpPr>
          <p:spPr bwMode="auto">
            <a:xfrm>
              <a:off x="-3502" y="1379534"/>
              <a:ext cx="405154" cy="278657"/>
            </a:xfrm>
            <a:custGeom>
              <a:avLst/>
              <a:gdLst>
                <a:gd name="T0" fmla="*/ 105 w 105"/>
                <a:gd name="T1" fmla="*/ 0 h 74"/>
                <a:gd name="T2" fmla="*/ 105 w 105"/>
                <a:gd name="T3" fmla="*/ 3 h 74"/>
                <a:gd name="T4" fmla="*/ 67 w 105"/>
                <a:gd name="T5" fmla="*/ 34 h 74"/>
                <a:gd name="T6" fmla="*/ 0 w 105"/>
                <a:gd name="T7" fmla="*/ 74 h 74"/>
                <a:gd name="T8" fmla="*/ 0 w 105"/>
                <a:gd name="T9" fmla="*/ 72 h 74"/>
                <a:gd name="T10" fmla="*/ 39 w 105"/>
                <a:gd name="T11" fmla="*/ 52 h 74"/>
                <a:gd name="T12" fmla="*/ 101 w 105"/>
                <a:gd name="T13" fmla="*/ 3 h 74"/>
                <a:gd name="T14" fmla="*/ 105 w 10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3"/>
                    <a:pt x="79" y="24"/>
                    <a:pt x="67" y="34"/>
                  </a:cubicBezTo>
                  <a:cubicBezTo>
                    <a:pt x="47" y="51"/>
                    <a:pt x="25" y="65"/>
                    <a:pt x="0" y="74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4" y="67"/>
                    <a:pt x="27" y="60"/>
                    <a:pt x="39" y="52"/>
                  </a:cubicBezTo>
                  <a:cubicBezTo>
                    <a:pt x="62" y="38"/>
                    <a:pt x="80" y="19"/>
                    <a:pt x="101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2" name="Freeform 59"/>
            <p:cNvSpPr>
              <a:spLocks/>
            </p:cNvSpPr>
            <p:nvPr userDrawn="1"/>
          </p:nvSpPr>
          <p:spPr bwMode="auto">
            <a:xfrm>
              <a:off x="-3502" y="1311703"/>
              <a:ext cx="405154" cy="263991"/>
            </a:xfrm>
            <a:custGeom>
              <a:avLst/>
              <a:gdLst>
                <a:gd name="T0" fmla="*/ 105 w 105"/>
                <a:gd name="T1" fmla="*/ 0 h 70"/>
                <a:gd name="T2" fmla="*/ 105 w 105"/>
                <a:gd name="T3" fmla="*/ 2 h 70"/>
                <a:gd name="T4" fmla="*/ 67 w 105"/>
                <a:gd name="T5" fmla="*/ 32 h 70"/>
                <a:gd name="T6" fmla="*/ 0 w 105"/>
                <a:gd name="T7" fmla="*/ 70 h 70"/>
                <a:gd name="T8" fmla="*/ 0 w 105"/>
                <a:gd name="T9" fmla="*/ 68 h 70"/>
                <a:gd name="T10" fmla="*/ 40 w 105"/>
                <a:gd name="T11" fmla="*/ 50 h 70"/>
                <a:gd name="T12" fmla="*/ 102 w 105"/>
                <a:gd name="T13" fmla="*/ 2 h 70"/>
                <a:gd name="T14" fmla="*/ 105 w 105"/>
                <a:gd name="T1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2"/>
                    <a:pt x="80" y="22"/>
                    <a:pt x="67" y="32"/>
                  </a:cubicBezTo>
                  <a:cubicBezTo>
                    <a:pt x="48" y="49"/>
                    <a:pt x="25" y="62"/>
                    <a:pt x="0" y="7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4" y="63"/>
                    <a:pt x="27" y="57"/>
                    <a:pt x="40" y="50"/>
                  </a:cubicBezTo>
                  <a:cubicBezTo>
                    <a:pt x="62" y="36"/>
                    <a:pt x="81" y="18"/>
                    <a:pt x="102" y="2"/>
                  </a:cubicBezTo>
                  <a:cubicBezTo>
                    <a:pt x="103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3" name="Freeform 60"/>
            <p:cNvSpPr>
              <a:spLocks/>
            </p:cNvSpPr>
            <p:nvPr userDrawn="1"/>
          </p:nvSpPr>
          <p:spPr bwMode="auto">
            <a:xfrm>
              <a:off x="-3502" y="1243872"/>
              <a:ext cx="405154" cy="252991"/>
            </a:xfrm>
            <a:custGeom>
              <a:avLst/>
              <a:gdLst>
                <a:gd name="T0" fmla="*/ 105 w 105"/>
                <a:gd name="T1" fmla="*/ 0 h 67"/>
                <a:gd name="T2" fmla="*/ 105 w 105"/>
                <a:gd name="T3" fmla="*/ 2 h 67"/>
                <a:gd name="T4" fmla="*/ 68 w 105"/>
                <a:gd name="T5" fmla="*/ 31 h 67"/>
                <a:gd name="T6" fmla="*/ 0 w 105"/>
                <a:gd name="T7" fmla="*/ 67 h 67"/>
                <a:gd name="T8" fmla="*/ 0 w 105"/>
                <a:gd name="T9" fmla="*/ 65 h 67"/>
                <a:gd name="T10" fmla="*/ 41 w 105"/>
                <a:gd name="T11" fmla="*/ 47 h 67"/>
                <a:gd name="T12" fmla="*/ 102 w 105"/>
                <a:gd name="T13" fmla="*/ 2 h 67"/>
                <a:gd name="T14" fmla="*/ 105 w 105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7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1"/>
                    <a:pt x="80" y="21"/>
                    <a:pt x="68" y="31"/>
                  </a:cubicBezTo>
                  <a:cubicBezTo>
                    <a:pt x="48" y="47"/>
                    <a:pt x="25" y="60"/>
                    <a:pt x="0" y="6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4" y="61"/>
                    <a:pt x="28" y="55"/>
                    <a:pt x="41" y="47"/>
                  </a:cubicBezTo>
                  <a:cubicBezTo>
                    <a:pt x="63" y="34"/>
                    <a:pt x="81" y="17"/>
                    <a:pt x="102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4" name="Freeform 61"/>
            <p:cNvSpPr>
              <a:spLocks/>
            </p:cNvSpPr>
            <p:nvPr userDrawn="1"/>
          </p:nvSpPr>
          <p:spPr bwMode="auto">
            <a:xfrm>
              <a:off x="-3502" y="1174207"/>
              <a:ext cx="405154" cy="245658"/>
            </a:xfrm>
            <a:custGeom>
              <a:avLst/>
              <a:gdLst>
                <a:gd name="T0" fmla="*/ 105 w 105"/>
                <a:gd name="T1" fmla="*/ 0 h 65"/>
                <a:gd name="T2" fmla="*/ 105 w 105"/>
                <a:gd name="T3" fmla="*/ 3 h 65"/>
                <a:gd name="T4" fmla="*/ 69 w 105"/>
                <a:gd name="T5" fmla="*/ 29 h 65"/>
                <a:gd name="T6" fmla="*/ 0 w 105"/>
                <a:gd name="T7" fmla="*/ 65 h 65"/>
                <a:gd name="T8" fmla="*/ 0 w 105"/>
                <a:gd name="T9" fmla="*/ 62 h 65"/>
                <a:gd name="T10" fmla="*/ 42 w 105"/>
                <a:gd name="T11" fmla="*/ 45 h 65"/>
                <a:gd name="T12" fmla="*/ 103 w 105"/>
                <a:gd name="T13" fmla="*/ 2 h 65"/>
                <a:gd name="T14" fmla="*/ 105 w 105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5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1" y="20"/>
                    <a:pt x="69" y="29"/>
                  </a:cubicBezTo>
                  <a:cubicBezTo>
                    <a:pt x="49" y="45"/>
                    <a:pt x="25" y="58"/>
                    <a:pt x="0" y="6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5" y="58"/>
                    <a:pt x="29" y="53"/>
                    <a:pt x="42" y="45"/>
                  </a:cubicBezTo>
                  <a:cubicBezTo>
                    <a:pt x="64" y="33"/>
                    <a:pt x="82" y="16"/>
                    <a:pt x="103" y="2"/>
                  </a:cubicBezTo>
                  <a:cubicBezTo>
                    <a:pt x="104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5" name="Freeform 62"/>
            <p:cNvSpPr>
              <a:spLocks/>
            </p:cNvSpPr>
            <p:nvPr userDrawn="1"/>
          </p:nvSpPr>
          <p:spPr bwMode="auto">
            <a:xfrm>
              <a:off x="-3502" y="1110043"/>
              <a:ext cx="405154" cy="230992"/>
            </a:xfrm>
            <a:custGeom>
              <a:avLst/>
              <a:gdLst>
                <a:gd name="T0" fmla="*/ 105 w 105"/>
                <a:gd name="T1" fmla="*/ 0 h 61"/>
                <a:gd name="T2" fmla="*/ 105 w 105"/>
                <a:gd name="T3" fmla="*/ 3 h 61"/>
                <a:gd name="T4" fmla="*/ 71 w 105"/>
                <a:gd name="T5" fmla="*/ 27 h 61"/>
                <a:gd name="T6" fmla="*/ 0 w 105"/>
                <a:gd name="T7" fmla="*/ 61 h 61"/>
                <a:gd name="T8" fmla="*/ 0 w 105"/>
                <a:gd name="T9" fmla="*/ 59 h 61"/>
                <a:gd name="T10" fmla="*/ 44 w 105"/>
                <a:gd name="T11" fmla="*/ 42 h 61"/>
                <a:gd name="T12" fmla="*/ 104 w 105"/>
                <a:gd name="T13" fmla="*/ 1 h 61"/>
                <a:gd name="T14" fmla="*/ 105 w 105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1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2" y="19"/>
                    <a:pt x="71" y="27"/>
                  </a:cubicBezTo>
                  <a:cubicBezTo>
                    <a:pt x="50" y="43"/>
                    <a:pt x="25" y="55"/>
                    <a:pt x="0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5" y="55"/>
                    <a:pt x="30" y="50"/>
                    <a:pt x="44" y="42"/>
                  </a:cubicBezTo>
                  <a:cubicBezTo>
                    <a:pt x="65" y="31"/>
                    <a:pt x="84" y="15"/>
                    <a:pt x="104" y="1"/>
                  </a:cubicBezTo>
                  <a:cubicBezTo>
                    <a:pt x="104" y="1"/>
                    <a:pt x="105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6" name="Freeform 63"/>
            <p:cNvSpPr>
              <a:spLocks/>
            </p:cNvSpPr>
            <p:nvPr userDrawn="1"/>
          </p:nvSpPr>
          <p:spPr bwMode="auto">
            <a:xfrm>
              <a:off x="-3502" y="1049545"/>
              <a:ext cx="405154" cy="219992"/>
            </a:xfrm>
            <a:custGeom>
              <a:avLst/>
              <a:gdLst>
                <a:gd name="T0" fmla="*/ 105 w 105"/>
                <a:gd name="T1" fmla="*/ 0 h 58"/>
                <a:gd name="T2" fmla="*/ 105 w 105"/>
                <a:gd name="T3" fmla="*/ 2 h 58"/>
                <a:gd name="T4" fmla="*/ 72 w 105"/>
                <a:gd name="T5" fmla="*/ 25 h 58"/>
                <a:gd name="T6" fmla="*/ 0 w 105"/>
                <a:gd name="T7" fmla="*/ 58 h 58"/>
                <a:gd name="T8" fmla="*/ 0 w 105"/>
                <a:gd name="T9" fmla="*/ 55 h 58"/>
                <a:gd name="T10" fmla="*/ 46 w 105"/>
                <a:gd name="T11" fmla="*/ 39 h 58"/>
                <a:gd name="T12" fmla="*/ 105 w 105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8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4" y="10"/>
                    <a:pt x="83" y="17"/>
                    <a:pt x="72" y="25"/>
                  </a:cubicBezTo>
                  <a:cubicBezTo>
                    <a:pt x="51" y="41"/>
                    <a:pt x="26" y="52"/>
                    <a:pt x="0" y="58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6" y="52"/>
                    <a:pt x="31" y="47"/>
                    <a:pt x="46" y="39"/>
                  </a:cubicBezTo>
                  <a:cubicBezTo>
                    <a:pt x="67" y="28"/>
                    <a:pt x="85" y="13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7" name="Freeform 64"/>
            <p:cNvSpPr>
              <a:spLocks/>
            </p:cNvSpPr>
            <p:nvPr userDrawn="1"/>
          </p:nvSpPr>
          <p:spPr bwMode="auto">
            <a:xfrm>
              <a:off x="-3502" y="989048"/>
              <a:ext cx="405154" cy="205326"/>
            </a:xfrm>
            <a:custGeom>
              <a:avLst/>
              <a:gdLst>
                <a:gd name="T0" fmla="*/ 105 w 105"/>
                <a:gd name="T1" fmla="*/ 0 h 54"/>
                <a:gd name="T2" fmla="*/ 105 w 105"/>
                <a:gd name="T3" fmla="*/ 2 h 54"/>
                <a:gd name="T4" fmla="*/ 74 w 105"/>
                <a:gd name="T5" fmla="*/ 23 h 54"/>
                <a:gd name="T6" fmla="*/ 0 w 105"/>
                <a:gd name="T7" fmla="*/ 54 h 54"/>
                <a:gd name="T8" fmla="*/ 0 w 105"/>
                <a:gd name="T9" fmla="*/ 52 h 54"/>
                <a:gd name="T10" fmla="*/ 48 w 105"/>
                <a:gd name="T11" fmla="*/ 36 h 54"/>
                <a:gd name="T12" fmla="*/ 105 w 105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4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9"/>
                    <a:pt x="84" y="16"/>
                    <a:pt x="74" y="23"/>
                  </a:cubicBezTo>
                  <a:cubicBezTo>
                    <a:pt x="52" y="38"/>
                    <a:pt x="27" y="49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7" y="49"/>
                    <a:pt x="33" y="44"/>
                    <a:pt x="48" y="36"/>
                  </a:cubicBezTo>
                  <a:cubicBezTo>
                    <a:pt x="68" y="26"/>
                    <a:pt x="86" y="12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8" name="Freeform 65"/>
            <p:cNvSpPr>
              <a:spLocks/>
            </p:cNvSpPr>
            <p:nvPr userDrawn="1"/>
          </p:nvSpPr>
          <p:spPr bwMode="auto">
            <a:xfrm>
              <a:off x="-3502" y="934049"/>
              <a:ext cx="405154" cy="188827"/>
            </a:xfrm>
            <a:custGeom>
              <a:avLst/>
              <a:gdLst>
                <a:gd name="T0" fmla="*/ 105 w 105"/>
                <a:gd name="T1" fmla="*/ 0 h 50"/>
                <a:gd name="T2" fmla="*/ 105 w 105"/>
                <a:gd name="T3" fmla="*/ 2 h 50"/>
                <a:gd name="T4" fmla="*/ 76 w 105"/>
                <a:gd name="T5" fmla="*/ 20 h 50"/>
                <a:gd name="T6" fmla="*/ 0 w 105"/>
                <a:gd name="T7" fmla="*/ 50 h 50"/>
                <a:gd name="T8" fmla="*/ 0 w 105"/>
                <a:gd name="T9" fmla="*/ 48 h 50"/>
                <a:gd name="T10" fmla="*/ 51 w 105"/>
                <a:gd name="T11" fmla="*/ 33 h 50"/>
                <a:gd name="T12" fmla="*/ 105 w 105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8"/>
                    <a:pt x="86" y="14"/>
                    <a:pt x="76" y="20"/>
                  </a:cubicBezTo>
                  <a:cubicBezTo>
                    <a:pt x="54" y="36"/>
                    <a:pt x="27" y="46"/>
                    <a:pt x="0" y="5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7" y="45"/>
                    <a:pt x="35" y="41"/>
                    <a:pt x="51" y="33"/>
                  </a:cubicBezTo>
                  <a:cubicBezTo>
                    <a:pt x="70" y="24"/>
                    <a:pt x="87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9" name="Freeform 66"/>
            <p:cNvSpPr>
              <a:spLocks/>
            </p:cNvSpPr>
            <p:nvPr userDrawn="1"/>
          </p:nvSpPr>
          <p:spPr bwMode="auto">
            <a:xfrm>
              <a:off x="-3502" y="873551"/>
              <a:ext cx="405154" cy="175994"/>
            </a:xfrm>
            <a:custGeom>
              <a:avLst/>
              <a:gdLst>
                <a:gd name="T0" fmla="*/ 105 w 105"/>
                <a:gd name="T1" fmla="*/ 0 h 47"/>
                <a:gd name="T2" fmla="*/ 105 w 105"/>
                <a:gd name="T3" fmla="*/ 3 h 47"/>
                <a:gd name="T4" fmla="*/ 79 w 105"/>
                <a:gd name="T5" fmla="*/ 19 h 47"/>
                <a:gd name="T6" fmla="*/ 0 w 105"/>
                <a:gd name="T7" fmla="*/ 47 h 47"/>
                <a:gd name="T8" fmla="*/ 0 w 105"/>
                <a:gd name="T9" fmla="*/ 45 h 47"/>
                <a:gd name="T10" fmla="*/ 53 w 105"/>
                <a:gd name="T11" fmla="*/ 31 h 47"/>
                <a:gd name="T12" fmla="*/ 105 w 105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7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6" y="8"/>
                    <a:pt x="88" y="13"/>
                    <a:pt x="79" y="19"/>
                  </a:cubicBezTo>
                  <a:cubicBezTo>
                    <a:pt x="55" y="34"/>
                    <a:pt x="28" y="44"/>
                    <a:pt x="0" y="4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8" y="43"/>
                    <a:pt x="36" y="39"/>
                    <a:pt x="53" y="31"/>
                  </a:cubicBezTo>
                  <a:cubicBezTo>
                    <a:pt x="72" y="23"/>
                    <a:pt x="88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0" name="Freeform 67"/>
            <p:cNvSpPr>
              <a:spLocks/>
            </p:cNvSpPr>
            <p:nvPr userDrawn="1"/>
          </p:nvSpPr>
          <p:spPr bwMode="auto">
            <a:xfrm>
              <a:off x="-3502" y="820387"/>
              <a:ext cx="405154" cy="161328"/>
            </a:xfrm>
            <a:custGeom>
              <a:avLst/>
              <a:gdLst>
                <a:gd name="T0" fmla="*/ 105 w 105"/>
                <a:gd name="T1" fmla="*/ 0 h 43"/>
                <a:gd name="T2" fmla="*/ 105 w 105"/>
                <a:gd name="T3" fmla="*/ 2 h 43"/>
                <a:gd name="T4" fmla="*/ 82 w 105"/>
                <a:gd name="T5" fmla="*/ 16 h 43"/>
                <a:gd name="T6" fmla="*/ 0 w 105"/>
                <a:gd name="T7" fmla="*/ 43 h 43"/>
                <a:gd name="T8" fmla="*/ 0 w 105"/>
                <a:gd name="T9" fmla="*/ 40 h 43"/>
                <a:gd name="T10" fmla="*/ 56 w 105"/>
                <a:gd name="T11" fmla="*/ 27 h 43"/>
                <a:gd name="T12" fmla="*/ 105 w 105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7" y="6"/>
                    <a:pt x="89" y="11"/>
                    <a:pt x="82" y="16"/>
                  </a:cubicBezTo>
                  <a:cubicBezTo>
                    <a:pt x="57" y="31"/>
                    <a:pt x="29" y="41"/>
                    <a:pt x="0" y="4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9" y="39"/>
                    <a:pt x="38" y="35"/>
                    <a:pt x="56" y="27"/>
                  </a:cubicBezTo>
                  <a:cubicBezTo>
                    <a:pt x="74" y="20"/>
                    <a:pt x="89" y="9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1" name="Freeform 68"/>
            <p:cNvSpPr>
              <a:spLocks/>
            </p:cNvSpPr>
            <p:nvPr userDrawn="1"/>
          </p:nvSpPr>
          <p:spPr bwMode="auto">
            <a:xfrm>
              <a:off x="-3502" y="767221"/>
              <a:ext cx="405154" cy="146662"/>
            </a:xfrm>
            <a:custGeom>
              <a:avLst/>
              <a:gdLst>
                <a:gd name="T0" fmla="*/ 105 w 105"/>
                <a:gd name="T1" fmla="*/ 0 h 39"/>
                <a:gd name="T2" fmla="*/ 105 w 105"/>
                <a:gd name="T3" fmla="*/ 2 h 39"/>
                <a:gd name="T4" fmla="*/ 85 w 105"/>
                <a:gd name="T5" fmla="*/ 13 h 39"/>
                <a:gd name="T6" fmla="*/ 0 w 105"/>
                <a:gd name="T7" fmla="*/ 39 h 39"/>
                <a:gd name="T8" fmla="*/ 0 w 105"/>
                <a:gd name="T9" fmla="*/ 36 h 39"/>
                <a:gd name="T10" fmla="*/ 60 w 105"/>
                <a:gd name="T11" fmla="*/ 24 h 39"/>
                <a:gd name="T12" fmla="*/ 105 w 105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9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8" y="5"/>
                    <a:pt x="91" y="9"/>
                    <a:pt x="85" y="13"/>
                  </a:cubicBezTo>
                  <a:cubicBezTo>
                    <a:pt x="59" y="29"/>
                    <a:pt x="30" y="38"/>
                    <a:pt x="0" y="3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0" y="36"/>
                    <a:pt x="41" y="32"/>
                    <a:pt x="60" y="24"/>
                  </a:cubicBezTo>
                  <a:cubicBezTo>
                    <a:pt x="76" y="17"/>
                    <a:pt x="90" y="8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2" name="Freeform 69"/>
            <p:cNvSpPr>
              <a:spLocks/>
            </p:cNvSpPr>
            <p:nvPr userDrawn="1"/>
          </p:nvSpPr>
          <p:spPr bwMode="auto">
            <a:xfrm>
              <a:off x="-3502" y="714057"/>
              <a:ext cx="405154" cy="131995"/>
            </a:xfrm>
            <a:custGeom>
              <a:avLst/>
              <a:gdLst>
                <a:gd name="T0" fmla="*/ 105 w 105"/>
                <a:gd name="T1" fmla="*/ 0 h 35"/>
                <a:gd name="T2" fmla="*/ 105 w 105"/>
                <a:gd name="T3" fmla="*/ 2 h 35"/>
                <a:gd name="T4" fmla="*/ 88 w 105"/>
                <a:gd name="T5" fmla="*/ 11 h 35"/>
                <a:gd name="T6" fmla="*/ 0 w 105"/>
                <a:gd name="T7" fmla="*/ 34 h 35"/>
                <a:gd name="T8" fmla="*/ 0 w 105"/>
                <a:gd name="T9" fmla="*/ 32 h 35"/>
                <a:gd name="T10" fmla="*/ 63 w 105"/>
                <a:gd name="T11" fmla="*/ 21 h 35"/>
                <a:gd name="T12" fmla="*/ 105 w 105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5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9" y="5"/>
                    <a:pt x="93" y="8"/>
                    <a:pt x="88" y="11"/>
                  </a:cubicBezTo>
                  <a:cubicBezTo>
                    <a:pt x="61" y="27"/>
                    <a:pt x="31" y="35"/>
                    <a:pt x="0" y="3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1" y="33"/>
                    <a:pt x="43" y="29"/>
                    <a:pt x="63" y="21"/>
                  </a:cubicBezTo>
                  <a:cubicBezTo>
                    <a:pt x="78" y="16"/>
                    <a:pt x="91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3" name="Freeform 70"/>
            <p:cNvSpPr>
              <a:spLocks/>
            </p:cNvSpPr>
            <p:nvPr userDrawn="1"/>
          </p:nvSpPr>
          <p:spPr bwMode="auto">
            <a:xfrm>
              <a:off x="-3502" y="660892"/>
              <a:ext cx="405154" cy="124662"/>
            </a:xfrm>
            <a:custGeom>
              <a:avLst/>
              <a:gdLst>
                <a:gd name="T0" fmla="*/ 105 w 105"/>
                <a:gd name="T1" fmla="*/ 0 h 33"/>
                <a:gd name="T2" fmla="*/ 105 w 105"/>
                <a:gd name="T3" fmla="*/ 2 h 33"/>
                <a:gd name="T4" fmla="*/ 91 w 105"/>
                <a:gd name="T5" fmla="*/ 10 h 33"/>
                <a:gd name="T6" fmla="*/ 0 w 105"/>
                <a:gd name="T7" fmla="*/ 30 h 33"/>
                <a:gd name="T8" fmla="*/ 0 w 105"/>
                <a:gd name="T9" fmla="*/ 28 h 33"/>
                <a:gd name="T10" fmla="*/ 3 w 105"/>
                <a:gd name="T11" fmla="*/ 28 h 33"/>
                <a:gd name="T12" fmla="*/ 67 w 105"/>
                <a:gd name="T13" fmla="*/ 19 h 33"/>
                <a:gd name="T14" fmla="*/ 105 w 105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3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100" y="4"/>
                    <a:pt x="96" y="7"/>
                    <a:pt x="91" y="10"/>
                  </a:cubicBezTo>
                  <a:cubicBezTo>
                    <a:pt x="64" y="25"/>
                    <a:pt x="31" y="33"/>
                    <a:pt x="0" y="3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28"/>
                    <a:pt x="2" y="28"/>
                    <a:pt x="3" y="28"/>
                  </a:cubicBezTo>
                  <a:cubicBezTo>
                    <a:pt x="25" y="29"/>
                    <a:pt x="47" y="27"/>
                    <a:pt x="67" y="19"/>
                  </a:cubicBezTo>
                  <a:cubicBezTo>
                    <a:pt x="80" y="14"/>
                    <a:pt x="93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4" name="Freeform 71"/>
            <p:cNvSpPr>
              <a:spLocks/>
            </p:cNvSpPr>
            <p:nvPr userDrawn="1"/>
          </p:nvSpPr>
          <p:spPr bwMode="auto">
            <a:xfrm>
              <a:off x="-3502" y="657225"/>
              <a:ext cx="328157" cy="64165"/>
            </a:xfrm>
            <a:custGeom>
              <a:avLst/>
              <a:gdLst>
                <a:gd name="T0" fmla="*/ 85 w 85"/>
                <a:gd name="T1" fmla="*/ 0 h 17"/>
                <a:gd name="T2" fmla="*/ 0 w 85"/>
                <a:gd name="T3" fmla="*/ 14 h 17"/>
                <a:gd name="T4" fmla="*/ 0 w 85"/>
                <a:gd name="T5" fmla="*/ 11 h 17"/>
                <a:gd name="T6" fmla="*/ 8 w 85"/>
                <a:gd name="T7" fmla="*/ 12 h 17"/>
                <a:gd name="T8" fmla="*/ 71 w 85"/>
                <a:gd name="T9" fmla="*/ 4 h 17"/>
                <a:gd name="T10" fmla="*/ 80 w 85"/>
                <a:gd name="T11" fmla="*/ 0 h 17"/>
                <a:gd name="T12" fmla="*/ 85 w 85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7">
                  <a:moveTo>
                    <a:pt x="85" y="0"/>
                  </a:moveTo>
                  <a:cubicBezTo>
                    <a:pt x="58" y="12"/>
                    <a:pt x="29" y="17"/>
                    <a:pt x="0" y="1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2"/>
                    <a:pt x="5" y="12"/>
                    <a:pt x="8" y="12"/>
                  </a:cubicBezTo>
                  <a:cubicBezTo>
                    <a:pt x="29" y="13"/>
                    <a:pt x="51" y="11"/>
                    <a:pt x="71" y="4"/>
                  </a:cubicBezTo>
                  <a:cubicBezTo>
                    <a:pt x="74" y="3"/>
                    <a:pt x="77" y="1"/>
                    <a:pt x="80" y="0"/>
                  </a:cubicBezTo>
                  <a:lnTo>
                    <a:pt x="8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</p:grpSp>
      <p:grpSp>
        <p:nvGrpSpPr>
          <p:cNvPr id="55" name="Gruppe 54"/>
          <p:cNvGrpSpPr/>
          <p:nvPr userDrawn="1"/>
        </p:nvGrpSpPr>
        <p:grpSpPr>
          <a:xfrm>
            <a:off x="5489575" y="5903913"/>
            <a:ext cx="1243013" cy="815976"/>
            <a:chOff x="5489575" y="5903913"/>
            <a:chExt cx="1243013" cy="815976"/>
          </a:xfrm>
        </p:grpSpPr>
        <p:sp>
          <p:nvSpPr>
            <p:cNvPr id="75" name="AutoShape 165"/>
            <p:cNvSpPr>
              <a:spLocks noChangeAspect="1" noChangeArrowheads="1" noTextEdit="1"/>
            </p:cNvSpPr>
            <p:nvPr/>
          </p:nvSpPr>
          <p:spPr bwMode="auto">
            <a:xfrm>
              <a:off x="5492750" y="5903913"/>
              <a:ext cx="1236663" cy="815975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6" name="Freeform 167"/>
            <p:cNvSpPr>
              <a:spLocks noEditPoints="1"/>
            </p:cNvSpPr>
            <p:nvPr/>
          </p:nvSpPr>
          <p:spPr bwMode="auto">
            <a:xfrm>
              <a:off x="5489575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7" name="Freeform 168"/>
            <p:cNvSpPr>
              <a:spLocks noEditPoints="1"/>
            </p:cNvSpPr>
            <p:nvPr/>
          </p:nvSpPr>
          <p:spPr bwMode="auto">
            <a:xfrm>
              <a:off x="5570538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8" name="Freeform 169"/>
            <p:cNvSpPr>
              <a:spLocks/>
            </p:cNvSpPr>
            <p:nvPr/>
          </p:nvSpPr>
          <p:spPr bwMode="auto">
            <a:xfrm>
              <a:off x="5654675" y="6526213"/>
              <a:ext cx="44450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9" name="Freeform 170"/>
            <p:cNvSpPr>
              <a:spLocks noEditPoints="1"/>
            </p:cNvSpPr>
            <p:nvPr/>
          </p:nvSpPr>
          <p:spPr bwMode="auto">
            <a:xfrm>
              <a:off x="5726113" y="6526213"/>
              <a:ext cx="46038" cy="6350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0" name="Freeform 171"/>
            <p:cNvSpPr>
              <a:spLocks noEditPoints="1"/>
            </p:cNvSpPr>
            <p:nvPr/>
          </p:nvSpPr>
          <p:spPr bwMode="auto">
            <a:xfrm>
              <a:off x="5799138" y="6526213"/>
              <a:ext cx="50800" cy="65088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1" name="Freeform 172"/>
            <p:cNvSpPr>
              <a:spLocks noEditPoints="1"/>
            </p:cNvSpPr>
            <p:nvPr/>
          </p:nvSpPr>
          <p:spPr bwMode="auto">
            <a:xfrm>
              <a:off x="5878513" y="6526213"/>
              <a:ext cx="47625" cy="6350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2" name="Freeform 173"/>
            <p:cNvSpPr>
              <a:spLocks/>
            </p:cNvSpPr>
            <p:nvPr/>
          </p:nvSpPr>
          <p:spPr bwMode="auto">
            <a:xfrm>
              <a:off x="5951538" y="6526213"/>
              <a:ext cx="50800" cy="65088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3" name="Freeform 174"/>
            <p:cNvSpPr>
              <a:spLocks/>
            </p:cNvSpPr>
            <p:nvPr/>
          </p:nvSpPr>
          <p:spPr bwMode="auto">
            <a:xfrm>
              <a:off x="6070600" y="6526213"/>
              <a:ext cx="49213" cy="65088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4" name="Freeform 175"/>
            <p:cNvSpPr>
              <a:spLocks/>
            </p:cNvSpPr>
            <p:nvPr/>
          </p:nvSpPr>
          <p:spPr bwMode="auto">
            <a:xfrm>
              <a:off x="6146800" y="6526213"/>
              <a:ext cx="50800" cy="6350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5" name="Freeform 176"/>
            <p:cNvSpPr>
              <a:spLocks/>
            </p:cNvSpPr>
            <p:nvPr/>
          </p:nvSpPr>
          <p:spPr bwMode="auto">
            <a:xfrm>
              <a:off x="6224588" y="6526213"/>
              <a:ext cx="15875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6" name="Freeform 177"/>
            <p:cNvSpPr>
              <a:spLocks/>
            </p:cNvSpPr>
            <p:nvPr/>
          </p:nvSpPr>
          <p:spPr bwMode="auto">
            <a:xfrm>
              <a:off x="6265863" y="6526213"/>
              <a:ext cx="57150" cy="6350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7" name="Freeform 178"/>
            <p:cNvSpPr>
              <a:spLocks/>
            </p:cNvSpPr>
            <p:nvPr/>
          </p:nvSpPr>
          <p:spPr bwMode="auto">
            <a:xfrm>
              <a:off x="6346825" y="6526213"/>
              <a:ext cx="42863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8" name="Freeform 179"/>
            <p:cNvSpPr>
              <a:spLocks noEditPoints="1"/>
            </p:cNvSpPr>
            <p:nvPr/>
          </p:nvSpPr>
          <p:spPr bwMode="auto">
            <a:xfrm>
              <a:off x="6416675" y="6526213"/>
              <a:ext cx="52388" cy="6350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9" name="Freeform 180"/>
            <p:cNvSpPr>
              <a:spLocks/>
            </p:cNvSpPr>
            <p:nvPr/>
          </p:nvSpPr>
          <p:spPr bwMode="auto">
            <a:xfrm>
              <a:off x="6491288" y="6526213"/>
              <a:ext cx="50800" cy="65088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0" name="Freeform 181"/>
            <p:cNvSpPr>
              <a:spLocks/>
            </p:cNvSpPr>
            <p:nvPr/>
          </p:nvSpPr>
          <p:spPr bwMode="auto">
            <a:xfrm>
              <a:off x="6565900" y="6526213"/>
              <a:ext cx="17463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1" name="Freeform 182"/>
            <p:cNvSpPr>
              <a:spLocks/>
            </p:cNvSpPr>
            <p:nvPr/>
          </p:nvSpPr>
          <p:spPr bwMode="auto">
            <a:xfrm>
              <a:off x="6610350" y="6526213"/>
              <a:ext cx="49213" cy="6350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2" name="Freeform 183"/>
            <p:cNvSpPr>
              <a:spLocks/>
            </p:cNvSpPr>
            <p:nvPr/>
          </p:nvSpPr>
          <p:spPr bwMode="auto">
            <a:xfrm>
              <a:off x="6677025" y="6526213"/>
              <a:ext cx="55563" cy="6350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3" name="Freeform 184"/>
            <p:cNvSpPr>
              <a:spLocks noEditPoints="1"/>
            </p:cNvSpPr>
            <p:nvPr/>
          </p:nvSpPr>
          <p:spPr bwMode="auto">
            <a:xfrm>
              <a:off x="5861050" y="6657976"/>
              <a:ext cx="41275" cy="61913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4" name="Freeform 185"/>
            <p:cNvSpPr>
              <a:spLocks/>
            </p:cNvSpPr>
            <p:nvPr/>
          </p:nvSpPr>
          <p:spPr bwMode="auto">
            <a:xfrm>
              <a:off x="5937250" y="6657976"/>
              <a:ext cx="38100" cy="61913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5" name="Freeform 186"/>
            <p:cNvSpPr>
              <a:spLocks/>
            </p:cNvSpPr>
            <p:nvPr/>
          </p:nvSpPr>
          <p:spPr bwMode="auto">
            <a:xfrm>
              <a:off x="60055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6" name="Freeform 187"/>
            <p:cNvSpPr>
              <a:spLocks/>
            </p:cNvSpPr>
            <p:nvPr/>
          </p:nvSpPr>
          <p:spPr bwMode="auto">
            <a:xfrm>
              <a:off x="6083300" y="6657976"/>
              <a:ext cx="55563" cy="61913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7" name="Freeform 188"/>
            <p:cNvSpPr>
              <a:spLocks noEditPoints="1"/>
            </p:cNvSpPr>
            <p:nvPr/>
          </p:nvSpPr>
          <p:spPr bwMode="auto">
            <a:xfrm>
              <a:off x="6167438" y="6657976"/>
              <a:ext cx="49213" cy="61913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8" name="Freeform 189"/>
            <p:cNvSpPr>
              <a:spLocks noEditPoints="1"/>
            </p:cNvSpPr>
            <p:nvPr/>
          </p:nvSpPr>
          <p:spPr bwMode="auto">
            <a:xfrm>
              <a:off x="6246813" y="6657976"/>
              <a:ext cx="42863" cy="61913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9" name="Freeform 190"/>
            <p:cNvSpPr>
              <a:spLocks/>
            </p:cNvSpPr>
            <p:nvPr/>
          </p:nvSpPr>
          <p:spPr bwMode="auto">
            <a:xfrm>
              <a:off x="63230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0" name="Freeform 191"/>
            <p:cNvSpPr>
              <a:spLocks noEditPoints="1"/>
            </p:cNvSpPr>
            <p:nvPr/>
          </p:nvSpPr>
          <p:spPr bwMode="auto">
            <a:xfrm>
              <a:off x="5489575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1" name="Freeform 192"/>
            <p:cNvSpPr>
              <a:spLocks noEditPoints="1"/>
            </p:cNvSpPr>
            <p:nvPr/>
          </p:nvSpPr>
          <p:spPr bwMode="auto">
            <a:xfrm>
              <a:off x="5570538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2" name="Freeform 193"/>
            <p:cNvSpPr>
              <a:spLocks/>
            </p:cNvSpPr>
            <p:nvPr/>
          </p:nvSpPr>
          <p:spPr bwMode="auto">
            <a:xfrm>
              <a:off x="5654675" y="6526213"/>
              <a:ext cx="44450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3" name="Freeform 194"/>
            <p:cNvSpPr>
              <a:spLocks noEditPoints="1"/>
            </p:cNvSpPr>
            <p:nvPr/>
          </p:nvSpPr>
          <p:spPr bwMode="auto">
            <a:xfrm>
              <a:off x="5726113" y="6526213"/>
              <a:ext cx="46038" cy="6350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4" name="Freeform 195"/>
            <p:cNvSpPr>
              <a:spLocks noEditPoints="1"/>
            </p:cNvSpPr>
            <p:nvPr/>
          </p:nvSpPr>
          <p:spPr bwMode="auto">
            <a:xfrm>
              <a:off x="5799138" y="6526213"/>
              <a:ext cx="50800" cy="65088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5" name="Freeform 196"/>
            <p:cNvSpPr>
              <a:spLocks noEditPoints="1"/>
            </p:cNvSpPr>
            <p:nvPr/>
          </p:nvSpPr>
          <p:spPr bwMode="auto">
            <a:xfrm>
              <a:off x="5878513" y="6526213"/>
              <a:ext cx="47625" cy="6350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6" name="Freeform 197"/>
            <p:cNvSpPr>
              <a:spLocks/>
            </p:cNvSpPr>
            <p:nvPr/>
          </p:nvSpPr>
          <p:spPr bwMode="auto">
            <a:xfrm>
              <a:off x="5951538" y="6526213"/>
              <a:ext cx="50800" cy="65088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7" name="Freeform 198"/>
            <p:cNvSpPr>
              <a:spLocks/>
            </p:cNvSpPr>
            <p:nvPr/>
          </p:nvSpPr>
          <p:spPr bwMode="auto">
            <a:xfrm>
              <a:off x="6070600" y="6526213"/>
              <a:ext cx="49213" cy="65088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8" name="Freeform 199"/>
            <p:cNvSpPr>
              <a:spLocks/>
            </p:cNvSpPr>
            <p:nvPr/>
          </p:nvSpPr>
          <p:spPr bwMode="auto">
            <a:xfrm>
              <a:off x="6146800" y="6526213"/>
              <a:ext cx="50800" cy="6350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9" name="Freeform 200"/>
            <p:cNvSpPr>
              <a:spLocks/>
            </p:cNvSpPr>
            <p:nvPr/>
          </p:nvSpPr>
          <p:spPr bwMode="auto">
            <a:xfrm>
              <a:off x="6224588" y="6526213"/>
              <a:ext cx="15875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0" name="Freeform 201"/>
            <p:cNvSpPr>
              <a:spLocks/>
            </p:cNvSpPr>
            <p:nvPr/>
          </p:nvSpPr>
          <p:spPr bwMode="auto">
            <a:xfrm>
              <a:off x="6265863" y="6526213"/>
              <a:ext cx="57150" cy="6350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1" name="Freeform 202"/>
            <p:cNvSpPr>
              <a:spLocks/>
            </p:cNvSpPr>
            <p:nvPr/>
          </p:nvSpPr>
          <p:spPr bwMode="auto">
            <a:xfrm>
              <a:off x="6346825" y="6526213"/>
              <a:ext cx="42863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2" name="Freeform 203"/>
            <p:cNvSpPr>
              <a:spLocks noEditPoints="1"/>
            </p:cNvSpPr>
            <p:nvPr/>
          </p:nvSpPr>
          <p:spPr bwMode="auto">
            <a:xfrm>
              <a:off x="6416675" y="6526213"/>
              <a:ext cx="52388" cy="6350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3" name="Freeform 204"/>
            <p:cNvSpPr>
              <a:spLocks/>
            </p:cNvSpPr>
            <p:nvPr/>
          </p:nvSpPr>
          <p:spPr bwMode="auto">
            <a:xfrm>
              <a:off x="6491288" y="6526213"/>
              <a:ext cx="50800" cy="65088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4" name="Freeform 205"/>
            <p:cNvSpPr>
              <a:spLocks/>
            </p:cNvSpPr>
            <p:nvPr/>
          </p:nvSpPr>
          <p:spPr bwMode="auto">
            <a:xfrm>
              <a:off x="6565900" y="6526213"/>
              <a:ext cx="17463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5" name="Freeform 206"/>
            <p:cNvSpPr>
              <a:spLocks/>
            </p:cNvSpPr>
            <p:nvPr/>
          </p:nvSpPr>
          <p:spPr bwMode="auto">
            <a:xfrm>
              <a:off x="6610350" y="6526213"/>
              <a:ext cx="49213" cy="6350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6" name="Freeform 207"/>
            <p:cNvSpPr>
              <a:spLocks/>
            </p:cNvSpPr>
            <p:nvPr/>
          </p:nvSpPr>
          <p:spPr bwMode="auto">
            <a:xfrm>
              <a:off x="6677025" y="6526213"/>
              <a:ext cx="55563" cy="6350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7" name="Freeform 208"/>
            <p:cNvSpPr>
              <a:spLocks noEditPoints="1"/>
            </p:cNvSpPr>
            <p:nvPr/>
          </p:nvSpPr>
          <p:spPr bwMode="auto">
            <a:xfrm>
              <a:off x="5861050" y="6657976"/>
              <a:ext cx="41275" cy="61913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8" name="Freeform 209"/>
            <p:cNvSpPr>
              <a:spLocks/>
            </p:cNvSpPr>
            <p:nvPr/>
          </p:nvSpPr>
          <p:spPr bwMode="auto">
            <a:xfrm>
              <a:off x="5937250" y="6657976"/>
              <a:ext cx="38100" cy="61913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9" name="Freeform 210"/>
            <p:cNvSpPr>
              <a:spLocks/>
            </p:cNvSpPr>
            <p:nvPr/>
          </p:nvSpPr>
          <p:spPr bwMode="auto">
            <a:xfrm>
              <a:off x="60055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0" name="Freeform 211"/>
            <p:cNvSpPr>
              <a:spLocks/>
            </p:cNvSpPr>
            <p:nvPr/>
          </p:nvSpPr>
          <p:spPr bwMode="auto">
            <a:xfrm>
              <a:off x="6083300" y="6657976"/>
              <a:ext cx="55563" cy="61913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1" name="Freeform 212"/>
            <p:cNvSpPr>
              <a:spLocks noEditPoints="1"/>
            </p:cNvSpPr>
            <p:nvPr/>
          </p:nvSpPr>
          <p:spPr bwMode="auto">
            <a:xfrm>
              <a:off x="6167438" y="6657976"/>
              <a:ext cx="49213" cy="61913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2" name="Freeform 213"/>
            <p:cNvSpPr>
              <a:spLocks noEditPoints="1"/>
            </p:cNvSpPr>
            <p:nvPr/>
          </p:nvSpPr>
          <p:spPr bwMode="auto">
            <a:xfrm>
              <a:off x="6246813" y="6657976"/>
              <a:ext cx="42863" cy="61913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3" name="Freeform 214"/>
            <p:cNvSpPr>
              <a:spLocks/>
            </p:cNvSpPr>
            <p:nvPr/>
          </p:nvSpPr>
          <p:spPr bwMode="auto">
            <a:xfrm>
              <a:off x="63230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4" name="Freeform 215"/>
            <p:cNvSpPr>
              <a:spLocks/>
            </p:cNvSpPr>
            <p:nvPr/>
          </p:nvSpPr>
          <p:spPr bwMode="auto">
            <a:xfrm>
              <a:off x="6083300" y="5922963"/>
              <a:ext cx="209550" cy="411163"/>
            </a:xfrm>
            <a:custGeom>
              <a:avLst/>
              <a:gdLst>
                <a:gd name="T0" fmla="*/ 77 w 77"/>
                <a:gd name="T1" fmla="*/ 123 h 151"/>
                <a:gd name="T2" fmla="*/ 61 w 77"/>
                <a:gd name="T3" fmla="*/ 115 h 151"/>
                <a:gd name="T4" fmla="*/ 46 w 77"/>
                <a:gd name="T5" fmla="*/ 52 h 151"/>
                <a:gd name="T6" fmla="*/ 54 w 77"/>
                <a:gd name="T7" fmla="*/ 0 h 151"/>
                <a:gd name="T8" fmla="*/ 53 w 77"/>
                <a:gd name="T9" fmla="*/ 0 h 151"/>
                <a:gd name="T10" fmla="*/ 30 w 77"/>
                <a:gd name="T11" fmla="*/ 57 h 151"/>
                <a:gd name="T12" fmla="*/ 45 w 77"/>
                <a:gd name="T13" fmla="*/ 151 h 151"/>
                <a:gd name="T14" fmla="*/ 77 w 77"/>
                <a:gd name="T15" fmla="*/ 123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" h="151">
                  <a:moveTo>
                    <a:pt x="77" y="123"/>
                  </a:moveTo>
                  <a:cubicBezTo>
                    <a:pt x="73" y="121"/>
                    <a:pt x="68" y="119"/>
                    <a:pt x="61" y="115"/>
                  </a:cubicBezTo>
                  <a:cubicBezTo>
                    <a:pt x="40" y="103"/>
                    <a:pt x="34" y="84"/>
                    <a:pt x="46" y="52"/>
                  </a:cubicBezTo>
                  <a:cubicBezTo>
                    <a:pt x="52" y="33"/>
                    <a:pt x="56" y="17"/>
                    <a:pt x="54" y="0"/>
                  </a:cubicBezTo>
                  <a:cubicBezTo>
                    <a:pt x="54" y="0"/>
                    <a:pt x="53" y="0"/>
                    <a:pt x="53" y="0"/>
                  </a:cubicBezTo>
                  <a:cubicBezTo>
                    <a:pt x="52" y="21"/>
                    <a:pt x="44" y="34"/>
                    <a:pt x="30" y="57"/>
                  </a:cubicBezTo>
                  <a:cubicBezTo>
                    <a:pt x="0" y="105"/>
                    <a:pt x="31" y="140"/>
                    <a:pt x="45" y="151"/>
                  </a:cubicBezTo>
                  <a:cubicBezTo>
                    <a:pt x="58" y="144"/>
                    <a:pt x="69" y="135"/>
                    <a:pt x="77" y="12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5" name="Freeform 216"/>
            <p:cNvSpPr>
              <a:spLocks/>
            </p:cNvSpPr>
            <p:nvPr/>
          </p:nvSpPr>
          <p:spPr bwMode="auto">
            <a:xfrm>
              <a:off x="5961063" y="5911851"/>
              <a:ext cx="252413" cy="446088"/>
            </a:xfrm>
            <a:custGeom>
              <a:avLst/>
              <a:gdLst>
                <a:gd name="T0" fmla="*/ 61 w 93"/>
                <a:gd name="T1" fmla="*/ 59 h 164"/>
                <a:gd name="T2" fmla="*/ 93 w 93"/>
                <a:gd name="T3" fmla="*/ 1 h 164"/>
                <a:gd name="T4" fmla="*/ 93 w 93"/>
                <a:gd name="T5" fmla="*/ 0 h 164"/>
                <a:gd name="T6" fmla="*/ 39 w 93"/>
                <a:gd name="T7" fmla="*/ 58 h 164"/>
                <a:gd name="T8" fmla="*/ 12 w 93"/>
                <a:gd name="T9" fmla="*/ 154 h 164"/>
                <a:gd name="T10" fmla="*/ 51 w 93"/>
                <a:gd name="T11" fmla="*/ 164 h 164"/>
                <a:gd name="T12" fmla="*/ 60 w 93"/>
                <a:gd name="T13" fmla="*/ 163 h 164"/>
                <a:gd name="T14" fmla="*/ 61 w 93"/>
                <a:gd name="T15" fmla="*/ 59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64">
                  <a:moveTo>
                    <a:pt x="61" y="59"/>
                  </a:moveTo>
                  <a:cubicBezTo>
                    <a:pt x="84" y="32"/>
                    <a:pt x="92" y="19"/>
                    <a:pt x="93" y="1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7" y="23"/>
                    <a:pt x="74" y="34"/>
                    <a:pt x="39" y="58"/>
                  </a:cubicBezTo>
                  <a:cubicBezTo>
                    <a:pt x="0" y="83"/>
                    <a:pt x="2" y="127"/>
                    <a:pt x="12" y="154"/>
                  </a:cubicBezTo>
                  <a:cubicBezTo>
                    <a:pt x="24" y="160"/>
                    <a:pt x="37" y="164"/>
                    <a:pt x="51" y="164"/>
                  </a:cubicBezTo>
                  <a:cubicBezTo>
                    <a:pt x="54" y="164"/>
                    <a:pt x="57" y="164"/>
                    <a:pt x="60" y="163"/>
                  </a:cubicBezTo>
                  <a:cubicBezTo>
                    <a:pt x="33" y="122"/>
                    <a:pt x="35" y="90"/>
                    <a:pt x="61" y="5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6" name="Freeform 217"/>
            <p:cNvSpPr>
              <a:spLocks/>
            </p:cNvSpPr>
            <p:nvPr/>
          </p:nvSpPr>
          <p:spPr bwMode="auto">
            <a:xfrm>
              <a:off x="5864225" y="5907088"/>
              <a:ext cx="336550" cy="361950"/>
            </a:xfrm>
            <a:custGeom>
              <a:avLst/>
              <a:gdLst>
                <a:gd name="T0" fmla="*/ 83 w 124"/>
                <a:gd name="T1" fmla="*/ 41 h 133"/>
                <a:gd name="T2" fmla="*/ 124 w 124"/>
                <a:gd name="T3" fmla="*/ 0 h 133"/>
                <a:gd name="T4" fmla="*/ 124 w 124"/>
                <a:gd name="T5" fmla="*/ 0 h 133"/>
                <a:gd name="T6" fmla="*/ 52 w 124"/>
                <a:gd name="T7" fmla="*/ 32 h 133"/>
                <a:gd name="T8" fmla="*/ 2 w 124"/>
                <a:gd name="T9" fmla="*/ 64 h 133"/>
                <a:gd name="T10" fmla="*/ 0 w 124"/>
                <a:gd name="T11" fmla="*/ 79 h 133"/>
                <a:gd name="T12" fmla="*/ 20 w 124"/>
                <a:gd name="T13" fmla="*/ 133 h 133"/>
                <a:gd name="T14" fmla="*/ 83 w 124"/>
                <a:gd name="T15" fmla="*/ 4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33">
                  <a:moveTo>
                    <a:pt x="83" y="41"/>
                  </a:moveTo>
                  <a:cubicBezTo>
                    <a:pt x="109" y="30"/>
                    <a:pt x="121" y="13"/>
                    <a:pt x="124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2" y="23"/>
                    <a:pt x="90" y="27"/>
                    <a:pt x="52" y="32"/>
                  </a:cubicBezTo>
                  <a:cubicBezTo>
                    <a:pt x="30" y="35"/>
                    <a:pt x="12" y="48"/>
                    <a:pt x="2" y="64"/>
                  </a:cubicBezTo>
                  <a:cubicBezTo>
                    <a:pt x="1" y="69"/>
                    <a:pt x="0" y="74"/>
                    <a:pt x="0" y="79"/>
                  </a:cubicBezTo>
                  <a:cubicBezTo>
                    <a:pt x="0" y="99"/>
                    <a:pt x="8" y="118"/>
                    <a:pt x="20" y="133"/>
                  </a:cubicBezTo>
                  <a:cubicBezTo>
                    <a:pt x="19" y="68"/>
                    <a:pt x="52" y="54"/>
                    <a:pt x="83" y="4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</p:spTree>
    <p:extLst>
      <p:ext uri="{BB962C8B-B14F-4D97-AF65-F5344CB8AC3E}">
        <p14:creationId xmlns:p14="http://schemas.microsoft.com/office/powerpoint/2010/main" val="17474333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å layout - Billede høj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1" y="0"/>
            <a:ext cx="527049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‹Nº›</a:t>
            </a:fld>
            <a:endParaRPr lang="en-US" dirty="0"/>
          </a:p>
        </p:txBody>
      </p:sp>
      <p:sp>
        <p:nvSpPr>
          <p:cNvPr id="6" name="Title 4"/>
          <p:cNvSpPr>
            <a:spLocks noGrp="1"/>
          </p:cNvSpPr>
          <p:nvPr>
            <p:ph type="title" hasCustomPrompt="1"/>
          </p:nvPr>
        </p:nvSpPr>
        <p:spPr>
          <a:xfrm>
            <a:off x="587375" y="373446"/>
            <a:ext cx="4454526" cy="1471230"/>
          </a:xfrm>
        </p:spPr>
        <p:txBody>
          <a:bodyPr rtlCol="0"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grpSp>
        <p:nvGrpSpPr>
          <p:cNvPr id="31" name="Gruppe 30"/>
          <p:cNvGrpSpPr/>
          <p:nvPr userDrawn="1"/>
        </p:nvGrpSpPr>
        <p:grpSpPr>
          <a:xfrm>
            <a:off x="5466450" y="6027162"/>
            <a:ext cx="1272706" cy="669100"/>
            <a:chOff x="5387975" y="5659438"/>
            <a:chExt cx="1573213" cy="827087"/>
          </a:xfrm>
          <a:solidFill>
            <a:schemeClr val="tx1"/>
          </a:solidFill>
        </p:grpSpPr>
        <p:grpSp>
          <p:nvGrpSpPr>
            <p:cNvPr id="32" name="Gruppe 31"/>
            <p:cNvGrpSpPr/>
            <p:nvPr userDrawn="1"/>
          </p:nvGrpSpPr>
          <p:grpSpPr>
            <a:xfrm>
              <a:off x="5387975" y="6407150"/>
              <a:ext cx="1573213" cy="79375"/>
              <a:chOff x="5387975" y="6407150"/>
              <a:chExt cx="1573213" cy="79375"/>
            </a:xfrm>
            <a:grpFill/>
          </p:grpSpPr>
          <p:sp>
            <p:nvSpPr>
              <p:cNvPr id="37" name="Freeform 29"/>
              <p:cNvSpPr>
                <a:spLocks noEditPoints="1"/>
              </p:cNvSpPr>
              <p:nvPr userDrawn="1"/>
            </p:nvSpPr>
            <p:spPr bwMode="auto">
              <a:xfrm>
                <a:off x="5387975" y="6407150"/>
                <a:ext cx="71438" cy="76200"/>
              </a:xfrm>
              <a:custGeom>
                <a:avLst/>
                <a:gdLst>
                  <a:gd name="T0" fmla="*/ 8 w 22"/>
                  <a:gd name="T1" fmla="*/ 0 h 23"/>
                  <a:gd name="T2" fmla="*/ 8 w 22"/>
                  <a:gd name="T3" fmla="*/ 0 h 23"/>
                  <a:gd name="T4" fmla="*/ 14 w 22"/>
                  <a:gd name="T5" fmla="*/ 0 h 23"/>
                  <a:gd name="T6" fmla="*/ 14 w 22"/>
                  <a:gd name="T7" fmla="*/ 0 h 23"/>
                  <a:gd name="T8" fmla="*/ 22 w 22"/>
                  <a:gd name="T9" fmla="*/ 23 h 23"/>
                  <a:gd name="T10" fmla="*/ 22 w 22"/>
                  <a:gd name="T11" fmla="*/ 23 h 23"/>
                  <a:gd name="T12" fmla="*/ 16 w 22"/>
                  <a:gd name="T13" fmla="*/ 23 h 23"/>
                  <a:gd name="T14" fmla="*/ 16 w 22"/>
                  <a:gd name="T15" fmla="*/ 23 h 23"/>
                  <a:gd name="T16" fmla="*/ 15 w 22"/>
                  <a:gd name="T17" fmla="*/ 19 h 23"/>
                  <a:gd name="T18" fmla="*/ 7 w 22"/>
                  <a:gd name="T19" fmla="*/ 19 h 23"/>
                  <a:gd name="T20" fmla="*/ 6 w 22"/>
                  <a:gd name="T21" fmla="*/ 23 h 23"/>
                  <a:gd name="T22" fmla="*/ 6 w 22"/>
                  <a:gd name="T23" fmla="*/ 23 h 23"/>
                  <a:gd name="T24" fmla="*/ 0 w 22"/>
                  <a:gd name="T25" fmla="*/ 23 h 23"/>
                  <a:gd name="T26" fmla="*/ 0 w 22"/>
                  <a:gd name="T27" fmla="*/ 23 h 23"/>
                  <a:gd name="T28" fmla="*/ 8 w 22"/>
                  <a:gd name="T29" fmla="*/ 0 h 23"/>
                  <a:gd name="T30" fmla="*/ 13 w 22"/>
                  <a:gd name="T31" fmla="*/ 14 h 23"/>
                  <a:gd name="T32" fmla="*/ 11 w 22"/>
                  <a:gd name="T33" fmla="*/ 7 h 23"/>
                  <a:gd name="T34" fmla="*/ 11 w 22"/>
                  <a:gd name="T35" fmla="*/ 7 h 23"/>
                  <a:gd name="T36" fmla="*/ 9 w 22"/>
                  <a:gd name="T37" fmla="*/ 14 h 23"/>
                  <a:gd name="T38" fmla="*/ 13 w 22"/>
                  <a:gd name="T39" fmla="*/ 14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2" h="23"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5" y="19"/>
                      <a:pt x="15" y="19"/>
                      <a:pt x="15" y="19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8" y="0"/>
                    </a:lnTo>
                    <a:close/>
                    <a:moveTo>
                      <a:pt x="13" y="14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9" y="14"/>
                      <a:pt x="9" y="14"/>
                      <a:pt x="9" y="14"/>
                    </a:cubicBezTo>
                    <a:lnTo>
                      <a:pt x="13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38" name="Freeform 30"/>
              <p:cNvSpPr>
                <a:spLocks noEditPoints="1"/>
              </p:cNvSpPr>
              <p:nvPr userDrawn="1"/>
            </p:nvSpPr>
            <p:spPr bwMode="auto">
              <a:xfrm>
                <a:off x="5484813" y="6407150"/>
                <a:ext cx="73025" cy="76200"/>
              </a:xfrm>
              <a:custGeom>
                <a:avLst/>
                <a:gdLst>
                  <a:gd name="T0" fmla="*/ 8 w 22"/>
                  <a:gd name="T1" fmla="*/ 0 h 23"/>
                  <a:gd name="T2" fmla="*/ 8 w 22"/>
                  <a:gd name="T3" fmla="*/ 0 h 23"/>
                  <a:gd name="T4" fmla="*/ 14 w 22"/>
                  <a:gd name="T5" fmla="*/ 0 h 23"/>
                  <a:gd name="T6" fmla="*/ 14 w 22"/>
                  <a:gd name="T7" fmla="*/ 0 h 23"/>
                  <a:gd name="T8" fmla="*/ 22 w 22"/>
                  <a:gd name="T9" fmla="*/ 23 h 23"/>
                  <a:gd name="T10" fmla="*/ 22 w 22"/>
                  <a:gd name="T11" fmla="*/ 23 h 23"/>
                  <a:gd name="T12" fmla="*/ 16 w 22"/>
                  <a:gd name="T13" fmla="*/ 23 h 23"/>
                  <a:gd name="T14" fmla="*/ 16 w 22"/>
                  <a:gd name="T15" fmla="*/ 23 h 23"/>
                  <a:gd name="T16" fmla="*/ 15 w 22"/>
                  <a:gd name="T17" fmla="*/ 19 h 23"/>
                  <a:gd name="T18" fmla="*/ 7 w 22"/>
                  <a:gd name="T19" fmla="*/ 19 h 23"/>
                  <a:gd name="T20" fmla="*/ 6 w 22"/>
                  <a:gd name="T21" fmla="*/ 23 h 23"/>
                  <a:gd name="T22" fmla="*/ 6 w 22"/>
                  <a:gd name="T23" fmla="*/ 23 h 23"/>
                  <a:gd name="T24" fmla="*/ 0 w 22"/>
                  <a:gd name="T25" fmla="*/ 23 h 23"/>
                  <a:gd name="T26" fmla="*/ 0 w 22"/>
                  <a:gd name="T27" fmla="*/ 23 h 23"/>
                  <a:gd name="T28" fmla="*/ 8 w 22"/>
                  <a:gd name="T29" fmla="*/ 0 h 23"/>
                  <a:gd name="T30" fmla="*/ 13 w 22"/>
                  <a:gd name="T31" fmla="*/ 14 h 23"/>
                  <a:gd name="T32" fmla="*/ 11 w 22"/>
                  <a:gd name="T33" fmla="*/ 7 h 23"/>
                  <a:gd name="T34" fmla="*/ 11 w 22"/>
                  <a:gd name="T35" fmla="*/ 7 h 23"/>
                  <a:gd name="T36" fmla="*/ 9 w 22"/>
                  <a:gd name="T37" fmla="*/ 14 h 23"/>
                  <a:gd name="T38" fmla="*/ 13 w 22"/>
                  <a:gd name="T39" fmla="*/ 14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2" h="23"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5" y="19"/>
                      <a:pt x="15" y="19"/>
                      <a:pt x="15" y="19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8" y="0"/>
                    </a:lnTo>
                    <a:close/>
                    <a:moveTo>
                      <a:pt x="13" y="14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9" y="14"/>
                      <a:pt x="9" y="14"/>
                      <a:pt x="9" y="14"/>
                    </a:cubicBezTo>
                    <a:lnTo>
                      <a:pt x="13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39" name="Freeform 31"/>
              <p:cNvSpPr>
                <a:spLocks/>
              </p:cNvSpPr>
              <p:nvPr userDrawn="1"/>
            </p:nvSpPr>
            <p:spPr bwMode="auto">
              <a:xfrm>
                <a:off x="5586413" y="6407150"/>
                <a:ext cx="52388" cy="76200"/>
              </a:xfrm>
              <a:custGeom>
                <a:avLst/>
                <a:gdLst>
                  <a:gd name="T0" fmla="*/ 0 w 16"/>
                  <a:gd name="T1" fmla="*/ 0 h 23"/>
                  <a:gd name="T2" fmla="*/ 0 w 16"/>
                  <a:gd name="T3" fmla="*/ 0 h 23"/>
                  <a:gd name="T4" fmla="*/ 6 w 16"/>
                  <a:gd name="T5" fmla="*/ 0 h 23"/>
                  <a:gd name="T6" fmla="*/ 6 w 16"/>
                  <a:gd name="T7" fmla="*/ 0 h 23"/>
                  <a:gd name="T8" fmla="*/ 6 w 16"/>
                  <a:gd name="T9" fmla="*/ 18 h 23"/>
                  <a:gd name="T10" fmla="*/ 6 w 16"/>
                  <a:gd name="T11" fmla="*/ 18 h 23"/>
                  <a:gd name="T12" fmla="*/ 16 w 16"/>
                  <a:gd name="T13" fmla="*/ 18 h 23"/>
                  <a:gd name="T14" fmla="*/ 16 w 16"/>
                  <a:gd name="T15" fmla="*/ 18 h 23"/>
                  <a:gd name="T16" fmla="*/ 16 w 16"/>
                  <a:gd name="T17" fmla="*/ 23 h 23"/>
                  <a:gd name="T18" fmla="*/ 16 w 16"/>
                  <a:gd name="T19" fmla="*/ 23 h 23"/>
                  <a:gd name="T20" fmla="*/ 0 w 16"/>
                  <a:gd name="T21" fmla="*/ 23 h 23"/>
                  <a:gd name="T22" fmla="*/ 0 w 16"/>
                  <a:gd name="T23" fmla="*/ 23 h 23"/>
                  <a:gd name="T24" fmla="*/ 0 w 16"/>
                  <a:gd name="T25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6" h="23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0" name="Freeform 32"/>
              <p:cNvSpPr>
                <a:spLocks noEditPoints="1"/>
              </p:cNvSpPr>
              <p:nvPr userDrawn="1"/>
            </p:nvSpPr>
            <p:spPr bwMode="auto">
              <a:xfrm>
                <a:off x="5670550" y="6407150"/>
                <a:ext cx="55563" cy="76200"/>
              </a:xfrm>
              <a:custGeom>
                <a:avLst/>
                <a:gdLst>
                  <a:gd name="T0" fmla="*/ 0 w 17"/>
                  <a:gd name="T1" fmla="*/ 0 h 23"/>
                  <a:gd name="T2" fmla="*/ 0 w 17"/>
                  <a:gd name="T3" fmla="*/ 0 h 23"/>
                  <a:gd name="T4" fmla="*/ 9 w 17"/>
                  <a:gd name="T5" fmla="*/ 0 h 23"/>
                  <a:gd name="T6" fmla="*/ 17 w 17"/>
                  <a:gd name="T7" fmla="*/ 6 h 23"/>
                  <a:gd name="T8" fmla="*/ 14 w 17"/>
                  <a:gd name="T9" fmla="*/ 11 h 23"/>
                  <a:gd name="T10" fmla="*/ 14 w 17"/>
                  <a:gd name="T11" fmla="*/ 11 h 23"/>
                  <a:gd name="T12" fmla="*/ 17 w 17"/>
                  <a:gd name="T13" fmla="*/ 17 h 23"/>
                  <a:gd name="T14" fmla="*/ 9 w 17"/>
                  <a:gd name="T15" fmla="*/ 23 h 23"/>
                  <a:gd name="T16" fmla="*/ 0 w 17"/>
                  <a:gd name="T17" fmla="*/ 23 h 23"/>
                  <a:gd name="T18" fmla="*/ 0 w 17"/>
                  <a:gd name="T19" fmla="*/ 23 h 23"/>
                  <a:gd name="T20" fmla="*/ 0 w 17"/>
                  <a:gd name="T21" fmla="*/ 0 h 23"/>
                  <a:gd name="T22" fmla="*/ 8 w 17"/>
                  <a:gd name="T23" fmla="*/ 9 h 23"/>
                  <a:gd name="T24" fmla="*/ 11 w 17"/>
                  <a:gd name="T25" fmla="*/ 7 h 23"/>
                  <a:gd name="T26" fmla="*/ 8 w 17"/>
                  <a:gd name="T27" fmla="*/ 5 h 23"/>
                  <a:gd name="T28" fmla="*/ 6 w 17"/>
                  <a:gd name="T29" fmla="*/ 5 h 23"/>
                  <a:gd name="T30" fmla="*/ 6 w 17"/>
                  <a:gd name="T31" fmla="*/ 5 h 23"/>
                  <a:gd name="T32" fmla="*/ 6 w 17"/>
                  <a:gd name="T33" fmla="*/ 9 h 23"/>
                  <a:gd name="T34" fmla="*/ 6 w 17"/>
                  <a:gd name="T35" fmla="*/ 9 h 23"/>
                  <a:gd name="T36" fmla="*/ 8 w 17"/>
                  <a:gd name="T37" fmla="*/ 9 h 23"/>
                  <a:gd name="T38" fmla="*/ 6 w 17"/>
                  <a:gd name="T39" fmla="*/ 19 h 23"/>
                  <a:gd name="T40" fmla="*/ 9 w 17"/>
                  <a:gd name="T41" fmla="*/ 19 h 23"/>
                  <a:gd name="T42" fmla="*/ 11 w 17"/>
                  <a:gd name="T43" fmla="*/ 16 h 23"/>
                  <a:gd name="T44" fmla="*/ 9 w 17"/>
                  <a:gd name="T45" fmla="*/ 14 h 23"/>
                  <a:gd name="T46" fmla="*/ 6 w 17"/>
                  <a:gd name="T47" fmla="*/ 14 h 23"/>
                  <a:gd name="T48" fmla="*/ 6 w 17"/>
                  <a:gd name="T49" fmla="*/ 14 h 23"/>
                  <a:gd name="T50" fmla="*/ 6 w 17"/>
                  <a:gd name="T51" fmla="*/ 19 h 23"/>
                  <a:gd name="T52" fmla="*/ 6 w 17"/>
                  <a:gd name="T53" fmla="*/ 19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7" h="23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15" y="0"/>
                      <a:pt x="17" y="3"/>
                      <a:pt x="17" y="6"/>
                    </a:cubicBezTo>
                    <a:cubicBezTo>
                      <a:pt x="17" y="9"/>
                      <a:pt x="16" y="10"/>
                      <a:pt x="14" y="11"/>
                    </a:cubicBezTo>
                    <a:cubicBezTo>
                      <a:pt x="14" y="11"/>
                      <a:pt x="14" y="11"/>
                      <a:pt x="14" y="11"/>
                    </a:cubicBezTo>
                    <a:cubicBezTo>
                      <a:pt x="16" y="12"/>
                      <a:pt x="17" y="14"/>
                      <a:pt x="17" y="17"/>
                    </a:cubicBezTo>
                    <a:cubicBezTo>
                      <a:pt x="17" y="21"/>
                      <a:pt x="14" y="23"/>
                      <a:pt x="9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0" y="0"/>
                    </a:lnTo>
                    <a:close/>
                    <a:moveTo>
                      <a:pt x="8" y="9"/>
                    </a:moveTo>
                    <a:cubicBezTo>
                      <a:pt x="10" y="9"/>
                      <a:pt x="11" y="9"/>
                      <a:pt x="11" y="7"/>
                    </a:cubicBezTo>
                    <a:cubicBezTo>
                      <a:pt x="11" y="5"/>
                      <a:pt x="10" y="5"/>
                      <a:pt x="8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6" y="9"/>
                      <a:pt x="6" y="9"/>
                      <a:pt x="6" y="9"/>
                    </a:cubicBezTo>
                    <a:lnTo>
                      <a:pt x="8" y="9"/>
                    </a:lnTo>
                    <a:close/>
                    <a:moveTo>
                      <a:pt x="6" y="19"/>
                    </a:moveTo>
                    <a:cubicBezTo>
                      <a:pt x="9" y="19"/>
                      <a:pt x="9" y="19"/>
                      <a:pt x="9" y="19"/>
                    </a:cubicBezTo>
                    <a:cubicBezTo>
                      <a:pt x="10" y="19"/>
                      <a:pt x="11" y="18"/>
                      <a:pt x="11" y="16"/>
                    </a:cubicBezTo>
                    <a:cubicBezTo>
                      <a:pt x="11" y="15"/>
                      <a:pt x="10" y="14"/>
                      <a:pt x="9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9"/>
                      <a:pt x="6" y="19"/>
                      <a:pt x="6" y="19"/>
                    </a:cubicBezTo>
                    <a:cubicBezTo>
                      <a:pt x="6" y="19"/>
                      <a:pt x="6" y="19"/>
                      <a:pt x="6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1" name="Freeform 33"/>
              <p:cNvSpPr>
                <a:spLocks noEditPoints="1"/>
              </p:cNvSpPr>
              <p:nvPr userDrawn="1"/>
            </p:nvSpPr>
            <p:spPr bwMode="auto">
              <a:xfrm>
                <a:off x="5759450" y="6407150"/>
                <a:ext cx="58738" cy="79375"/>
              </a:xfrm>
              <a:custGeom>
                <a:avLst/>
                <a:gdLst>
                  <a:gd name="T0" fmla="*/ 0 w 18"/>
                  <a:gd name="T1" fmla="*/ 18 h 24"/>
                  <a:gd name="T2" fmla="*/ 0 w 18"/>
                  <a:gd name="T3" fmla="*/ 12 h 24"/>
                  <a:gd name="T4" fmla="*/ 0 w 18"/>
                  <a:gd name="T5" fmla="*/ 5 h 24"/>
                  <a:gd name="T6" fmla="*/ 9 w 18"/>
                  <a:gd name="T7" fmla="*/ 0 h 24"/>
                  <a:gd name="T8" fmla="*/ 18 w 18"/>
                  <a:gd name="T9" fmla="*/ 5 h 24"/>
                  <a:gd name="T10" fmla="*/ 18 w 18"/>
                  <a:gd name="T11" fmla="*/ 12 h 24"/>
                  <a:gd name="T12" fmla="*/ 18 w 18"/>
                  <a:gd name="T13" fmla="*/ 18 h 24"/>
                  <a:gd name="T14" fmla="*/ 9 w 18"/>
                  <a:gd name="T15" fmla="*/ 24 h 24"/>
                  <a:gd name="T16" fmla="*/ 0 w 18"/>
                  <a:gd name="T17" fmla="*/ 18 h 24"/>
                  <a:gd name="T18" fmla="*/ 12 w 18"/>
                  <a:gd name="T19" fmla="*/ 16 h 24"/>
                  <a:gd name="T20" fmla="*/ 12 w 18"/>
                  <a:gd name="T21" fmla="*/ 12 h 24"/>
                  <a:gd name="T22" fmla="*/ 12 w 18"/>
                  <a:gd name="T23" fmla="*/ 7 h 24"/>
                  <a:gd name="T24" fmla="*/ 9 w 18"/>
                  <a:gd name="T25" fmla="*/ 5 h 24"/>
                  <a:gd name="T26" fmla="*/ 6 w 18"/>
                  <a:gd name="T27" fmla="*/ 7 h 24"/>
                  <a:gd name="T28" fmla="*/ 6 w 18"/>
                  <a:gd name="T29" fmla="*/ 12 h 24"/>
                  <a:gd name="T30" fmla="*/ 6 w 18"/>
                  <a:gd name="T31" fmla="*/ 16 h 24"/>
                  <a:gd name="T32" fmla="*/ 9 w 18"/>
                  <a:gd name="T33" fmla="*/ 18 h 24"/>
                  <a:gd name="T34" fmla="*/ 12 w 18"/>
                  <a:gd name="T35" fmla="*/ 16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8" h="24">
                    <a:moveTo>
                      <a:pt x="0" y="18"/>
                    </a:moveTo>
                    <a:cubicBezTo>
                      <a:pt x="0" y="16"/>
                      <a:pt x="0" y="15"/>
                      <a:pt x="0" y="12"/>
                    </a:cubicBezTo>
                    <a:cubicBezTo>
                      <a:pt x="0" y="9"/>
                      <a:pt x="0" y="7"/>
                      <a:pt x="0" y="5"/>
                    </a:cubicBezTo>
                    <a:cubicBezTo>
                      <a:pt x="2" y="2"/>
                      <a:pt x="5" y="0"/>
                      <a:pt x="9" y="0"/>
                    </a:cubicBezTo>
                    <a:cubicBezTo>
                      <a:pt x="13" y="0"/>
                      <a:pt x="17" y="2"/>
                      <a:pt x="18" y="5"/>
                    </a:cubicBezTo>
                    <a:cubicBezTo>
                      <a:pt x="18" y="7"/>
                      <a:pt x="18" y="9"/>
                      <a:pt x="18" y="12"/>
                    </a:cubicBezTo>
                    <a:cubicBezTo>
                      <a:pt x="18" y="15"/>
                      <a:pt x="18" y="16"/>
                      <a:pt x="18" y="18"/>
                    </a:cubicBezTo>
                    <a:cubicBezTo>
                      <a:pt x="17" y="22"/>
                      <a:pt x="13" y="24"/>
                      <a:pt x="9" y="24"/>
                    </a:cubicBezTo>
                    <a:cubicBezTo>
                      <a:pt x="5" y="24"/>
                      <a:pt x="2" y="22"/>
                      <a:pt x="0" y="18"/>
                    </a:cubicBezTo>
                    <a:close/>
                    <a:moveTo>
                      <a:pt x="12" y="16"/>
                    </a:moveTo>
                    <a:cubicBezTo>
                      <a:pt x="12" y="16"/>
                      <a:pt x="12" y="14"/>
                      <a:pt x="12" y="12"/>
                    </a:cubicBezTo>
                    <a:cubicBezTo>
                      <a:pt x="12" y="9"/>
                      <a:pt x="12" y="8"/>
                      <a:pt x="12" y="7"/>
                    </a:cubicBezTo>
                    <a:cubicBezTo>
                      <a:pt x="12" y="6"/>
                      <a:pt x="11" y="5"/>
                      <a:pt x="9" y="5"/>
                    </a:cubicBezTo>
                    <a:cubicBezTo>
                      <a:pt x="8" y="5"/>
                      <a:pt x="7" y="6"/>
                      <a:pt x="6" y="7"/>
                    </a:cubicBezTo>
                    <a:cubicBezTo>
                      <a:pt x="6" y="8"/>
                      <a:pt x="6" y="9"/>
                      <a:pt x="6" y="12"/>
                    </a:cubicBezTo>
                    <a:cubicBezTo>
                      <a:pt x="6" y="14"/>
                      <a:pt x="6" y="16"/>
                      <a:pt x="6" y="16"/>
                    </a:cubicBezTo>
                    <a:cubicBezTo>
                      <a:pt x="7" y="18"/>
                      <a:pt x="8" y="18"/>
                      <a:pt x="9" y="18"/>
                    </a:cubicBezTo>
                    <a:cubicBezTo>
                      <a:pt x="11" y="18"/>
                      <a:pt x="12" y="18"/>
                      <a:pt x="12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2" name="Freeform 34"/>
              <p:cNvSpPr>
                <a:spLocks noEditPoints="1"/>
              </p:cNvSpPr>
              <p:nvPr userDrawn="1"/>
            </p:nvSpPr>
            <p:spPr bwMode="auto">
              <a:xfrm>
                <a:off x="5849938" y="6407150"/>
                <a:ext cx="61913" cy="76200"/>
              </a:xfrm>
              <a:custGeom>
                <a:avLst/>
                <a:gdLst>
                  <a:gd name="T0" fmla="*/ 13 w 19"/>
                  <a:gd name="T1" fmla="*/ 23 h 23"/>
                  <a:gd name="T2" fmla="*/ 12 w 19"/>
                  <a:gd name="T3" fmla="*/ 23 h 23"/>
                  <a:gd name="T4" fmla="*/ 9 w 19"/>
                  <a:gd name="T5" fmla="*/ 15 h 23"/>
                  <a:gd name="T6" fmla="*/ 7 w 19"/>
                  <a:gd name="T7" fmla="*/ 15 h 23"/>
                  <a:gd name="T8" fmla="*/ 6 w 19"/>
                  <a:gd name="T9" fmla="*/ 15 h 23"/>
                  <a:gd name="T10" fmla="*/ 6 w 19"/>
                  <a:gd name="T11" fmla="*/ 23 h 23"/>
                  <a:gd name="T12" fmla="*/ 6 w 19"/>
                  <a:gd name="T13" fmla="*/ 23 h 23"/>
                  <a:gd name="T14" fmla="*/ 1 w 19"/>
                  <a:gd name="T15" fmla="*/ 23 h 23"/>
                  <a:gd name="T16" fmla="*/ 0 w 19"/>
                  <a:gd name="T17" fmla="*/ 23 h 23"/>
                  <a:gd name="T18" fmla="*/ 0 w 19"/>
                  <a:gd name="T19" fmla="*/ 0 h 23"/>
                  <a:gd name="T20" fmla="*/ 1 w 19"/>
                  <a:gd name="T21" fmla="*/ 0 h 23"/>
                  <a:gd name="T22" fmla="*/ 10 w 19"/>
                  <a:gd name="T23" fmla="*/ 0 h 23"/>
                  <a:gd name="T24" fmla="*/ 19 w 19"/>
                  <a:gd name="T25" fmla="*/ 8 h 23"/>
                  <a:gd name="T26" fmla="*/ 15 w 19"/>
                  <a:gd name="T27" fmla="*/ 14 h 23"/>
                  <a:gd name="T28" fmla="*/ 19 w 19"/>
                  <a:gd name="T29" fmla="*/ 23 h 23"/>
                  <a:gd name="T30" fmla="*/ 19 w 19"/>
                  <a:gd name="T31" fmla="*/ 23 h 23"/>
                  <a:gd name="T32" fmla="*/ 13 w 19"/>
                  <a:gd name="T33" fmla="*/ 23 h 23"/>
                  <a:gd name="T34" fmla="*/ 13 w 19"/>
                  <a:gd name="T35" fmla="*/ 8 h 23"/>
                  <a:gd name="T36" fmla="*/ 10 w 19"/>
                  <a:gd name="T37" fmla="*/ 5 h 23"/>
                  <a:gd name="T38" fmla="*/ 7 w 19"/>
                  <a:gd name="T39" fmla="*/ 5 h 23"/>
                  <a:gd name="T40" fmla="*/ 6 w 19"/>
                  <a:gd name="T41" fmla="*/ 5 h 23"/>
                  <a:gd name="T42" fmla="*/ 6 w 19"/>
                  <a:gd name="T43" fmla="*/ 10 h 23"/>
                  <a:gd name="T44" fmla="*/ 7 w 19"/>
                  <a:gd name="T45" fmla="*/ 10 h 23"/>
                  <a:gd name="T46" fmla="*/ 10 w 19"/>
                  <a:gd name="T47" fmla="*/ 10 h 23"/>
                  <a:gd name="T48" fmla="*/ 13 w 19"/>
                  <a:gd name="T49" fmla="*/ 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9" h="23">
                    <a:moveTo>
                      <a:pt x="13" y="23"/>
                    </a:moveTo>
                    <a:cubicBezTo>
                      <a:pt x="13" y="23"/>
                      <a:pt x="12" y="23"/>
                      <a:pt x="12" y="23"/>
                    </a:cubicBezTo>
                    <a:cubicBezTo>
                      <a:pt x="9" y="15"/>
                      <a:pt x="9" y="15"/>
                      <a:pt x="9" y="15"/>
                    </a:cubicBezTo>
                    <a:cubicBezTo>
                      <a:pt x="7" y="15"/>
                      <a:pt x="7" y="15"/>
                      <a:pt x="7" y="15"/>
                    </a:cubicBezTo>
                    <a:cubicBezTo>
                      <a:pt x="7" y="15"/>
                      <a:pt x="6" y="15"/>
                      <a:pt x="6" y="15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1" y="23"/>
                      <a:pt x="0" y="23"/>
                      <a:pt x="0" y="2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6" y="0"/>
                      <a:pt x="19" y="3"/>
                      <a:pt x="19" y="8"/>
                    </a:cubicBezTo>
                    <a:cubicBezTo>
                      <a:pt x="19" y="10"/>
                      <a:pt x="17" y="13"/>
                      <a:pt x="15" y="14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9" y="23"/>
                      <a:pt x="19" y="23"/>
                      <a:pt x="19" y="23"/>
                    </a:cubicBezTo>
                    <a:lnTo>
                      <a:pt x="13" y="23"/>
                    </a:lnTo>
                    <a:close/>
                    <a:moveTo>
                      <a:pt x="13" y="8"/>
                    </a:moveTo>
                    <a:cubicBezTo>
                      <a:pt x="13" y="6"/>
                      <a:pt x="12" y="5"/>
                      <a:pt x="10" y="5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5"/>
                      <a:pt x="6" y="5"/>
                      <a:pt x="6" y="5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6" y="10"/>
                      <a:pt x="7" y="10"/>
                      <a:pt x="7" y="10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2" y="10"/>
                      <a:pt x="13" y="9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3" name="Freeform 35"/>
              <p:cNvSpPr>
                <a:spLocks/>
              </p:cNvSpPr>
              <p:nvPr userDrawn="1"/>
            </p:nvSpPr>
            <p:spPr bwMode="auto">
              <a:xfrm>
                <a:off x="5942013" y="6407150"/>
                <a:ext cx="61913" cy="79375"/>
              </a:xfrm>
              <a:custGeom>
                <a:avLst/>
                <a:gdLst>
                  <a:gd name="T0" fmla="*/ 0 w 19"/>
                  <a:gd name="T1" fmla="*/ 12 h 24"/>
                  <a:gd name="T2" fmla="*/ 1 w 19"/>
                  <a:gd name="T3" fmla="*/ 5 h 24"/>
                  <a:gd name="T4" fmla="*/ 9 w 19"/>
                  <a:gd name="T5" fmla="*/ 0 h 24"/>
                  <a:gd name="T6" fmla="*/ 18 w 19"/>
                  <a:gd name="T7" fmla="*/ 5 h 24"/>
                  <a:gd name="T8" fmla="*/ 18 w 19"/>
                  <a:gd name="T9" fmla="*/ 5 h 24"/>
                  <a:gd name="T10" fmla="*/ 13 w 19"/>
                  <a:gd name="T11" fmla="*/ 7 h 24"/>
                  <a:gd name="T12" fmla="*/ 13 w 19"/>
                  <a:gd name="T13" fmla="*/ 7 h 24"/>
                  <a:gd name="T14" fmla="*/ 9 w 19"/>
                  <a:gd name="T15" fmla="*/ 5 h 24"/>
                  <a:gd name="T16" fmla="*/ 6 w 19"/>
                  <a:gd name="T17" fmla="*/ 7 h 24"/>
                  <a:gd name="T18" fmla="*/ 6 w 19"/>
                  <a:gd name="T19" fmla="*/ 12 h 24"/>
                  <a:gd name="T20" fmla="*/ 6 w 19"/>
                  <a:gd name="T21" fmla="*/ 16 h 24"/>
                  <a:gd name="T22" fmla="*/ 9 w 19"/>
                  <a:gd name="T23" fmla="*/ 18 h 24"/>
                  <a:gd name="T24" fmla="*/ 13 w 19"/>
                  <a:gd name="T25" fmla="*/ 17 h 24"/>
                  <a:gd name="T26" fmla="*/ 13 w 19"/>
                  <a:gd name="T27" fmla="*/ 15 h 24"/>
                  <a:gd name="T28" fmla="*/ 13 w 19"/>
                  <a:gd name="T29" fmla="*/ 15 h 24"/>
                  <a:gd name="T30" fmla="*/ 10 w 19"/>
                  <a:gd name="T31" fmla="*/ 15 h 24"/>
                  <a:gd name="T32" fmla="*/ 10 w 19"/>
                  <a:gd name="T33" fmla="*/ 14 h 24"/>
                  <a:gd name="T34" fmla="*/ 10 w 19"/>
                  <a:gd name="T35" fmla="*/ 11 h 24"/>
                  <a:gd name="T36" fmla="*/ 10 w 19"/>
                  <a:gd name="T37" fmla="*/ 10 h 24"/>
                  <a:gd name="T38" fmla="*/ 18 w 19"/>
                  <a:gd name="T39" fmla="*/ 10 h 24"/>
                  <a:gd name="T40" fmla="*/ 19 w 19"/>
                  <a:gd name="T41" fmla="*/ 11 h 24"/>
                  <a:gd name="T42" fmla="*/ 19 w 19"/>
                  <a:gd name="T43" fmla="*/ 12 h 24"/>
                  <a:gd name="T44" fmla="*/ 18 w 19"/>
                  <a:gd name="T45" fmla="*/ 18 h 24"/>
                  <a:gd name="T46" fmla="*/ 9 w 19"/>
                  <a:gd name="T47" fmla="*/ 24 h 24"/>
                  <a:gd name="T48" fmla="*/ 1 w 19"/>
                  <a:gd name="T49" fmla="*/ 18 h 24"/>
                  <a:gd name="T50" fmla="*/ 0 w 19"/>
                  <a:gd name="T51" fmla="*/ 1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9" h="24">
                    <a:moveTo>
                      <a:pt x="0" y="12"/>
                    </a:moveTo>
                    <a:cubicBezTo>
                      <a:pt x="0" y="9"/>
                      <a:pt x="0" y="7"/>
                      <a:pt x="1" y="5"/>
                    </a:cubicBezTo>
                    <a:cubicBezTo>
                      <a:pt x="2" y="2"/>
                      <a:pt x="5" y="0"/>
                      <a:pt x="9" y="0"/>
                    </a:cubicBezTo>
                    <a:cubicBezTo>
                      <a:pt x="14" y="0"/>
                      <a:pt x="16" y="2"/>
                      <a:pt x="18" y="5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2" y="6"/>
                      <a:pt x="11" y="5"/>
                      <a:pt x="9" y="5"/>
                    </a:cubicBezTo>
                    <a:cubicBezTo>
                      <a:pt x="8" y="5"/>
                      <a:pt x="7" y="6"/>
                      <a:pt x="6" y="7"/>
                    </a:cubicBezTo>
                    <a:cubicBezTo>
                      <a:pt x="6" y="8"/>
                      <a:pt x="6" y="9"/>
                      <a:pt x="6" y="12"/>
                    </a:cubicBezTo>
                    <a:cubicBezTo>
                      <a:pt x="6" y="14"/>
                      <a:pt x="6" y="16"/>
                      <a:pt x="6" y="16"/>
                    </a:cubicBezTo>
                    <a:cubicBezTo>
                      <a:pt x="7" y="18"/>
                      <a:pt x="8" y="18"/>
                      <a:pt x="9" y="18"/>
                    </a:cubicBezTo>
                    <a:cubicBezTo>
                      <a:pt x="11" y="18"/>
                      <a:pt x="12" y="18"/>
                      <a:pt x="13" y="17"/>
                    </a:cubicBezTo>
                    <a:cubicBezTo>
                      <a:pt x="13" y="16"/>
                      <a:pt x="13" y="16"/>
                      <a:pt x="13" y="15"/>
                    </a:cubicBezTo>
                    <a:cubicBezTo>
                      <a:pt x="13" y="15"/>
                      <a:pt x="13" y="15"/>
                      <a:pt x="13" y="15"/>
                    </a:cubicBezTo>
                    <a:cubicBezTo>
                      <a:pt x="10" y="15"/>
                      <a:pt x="10" y="15"/>
                      <a:pt x="10" y="15"/>
                    </a:cubicBezTo>
                    <a:cubicBezTo>
                      <a:pt x="10" y="15"/>
                      <a:pt x="10" y="15"/>
                      <a:pt x="10" y="14"/>
                    </a:cubicBezTo>
                    <a:cubicBezTo>
                      <a:pt x="10" y="11"/>
                      <a:pt x="10" y="11"/>
                      <a:pt x="10" y="11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8" y="10"/>
                      <a:pt x="18" y="10"/>
                      <a:pt x="18" y="10"/>
                    </a:cubicBezTo>
                    <a:cubicBezTo>
                      <a:pt x="18" y="10"/>
                      <a:pt x="19" y="10"/>
                      <a:pt x="19" y="11"/>
                    </a:cubicBezTo>
                    <a:cubicBezTo>
                      <a:pt x="19" y="12"/>
                      <a:pt x="19" y="12"/>
                      <a:pt x="19" y="12"/>
                    </a:cubicBezTo>
                    <a:cubicBezTo>
                      <a:pt x="19" y="15"/>
                      <a:pt x="18" y="16"/>
                      <a:pt x="18" y="18"/>
                    </a:cubicBezTo>
                    <a:cubicBezTo>
                      <a:pt x="17" y="22"/>
                      <a:pt x="14" y="24"/>
                      <a:pt x="9" y="24"/>
                    </a:cubicBezTo>
                    <a:cubicBezTo>
                      <a:pt x="5" y="24"/>
                      <a:pt x="2" y="22"/>
                      <a:pt x="1" y="18"/>
                    </a:cubicBezTo>
                    <a:cubicBezTo>
                      <a:pt x="0" y="16"/>
                      <a:pt x="0" y="15"/>
                      <a:pt x="0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4" name="Freeform 36"/>
              <p:cNvSpPr>
                <a:spLocks/>
              </p:cNvSpPr>
              <p:nvPr userDrawn="1"/>
            </p:nvSpPr>
            <p:spPr bwMode="auto">
              <a:xfrm>
                <a:off x="6081713" y="6407150"/>
                <a:ext cx="61913" cy="79375"/>
              </a:xfrm>
              <a:custGeom>
                <a:avLst/>
                <a:gdLst>
                  <a:gd name="T0" fmla="*/ 0 w 19"/>
                  <a:gd name="T1" fmla="*/ 14 h 24"/>
                  <a:gd name="T2" fmla="*/ 0 w 19"/>
                  <a:gd name="T3" fmla="*/ 0 h 24"/>
                  <a:gd name="T4" fmla="*/ 1 w 19"/>
                  <a:gd name="T5" fmla="*/ 0 h 24"/>
                  <a:gd name="T6" fmla="*/ 6 w 19"/>
                  <a:gd name="T7" fmla="*/ 0 h 24"/>
                  <a:gd name="T8" fmla="*/ 6 w 19"/>
                  <a:gd name="T9" fmla="*/ 0 h 24"/>
                  <a:gd name="T10" fmla="*/ 6 w 19"/>
                  <a:gd name="T11" fmla="*/ 15 h 24"/>
                  <a:gd name="T12" fmla="*/ 10 w 19"/>
                  <a:gd name="T13" fmla="*/ 18 h 24"/>
                  <a:gd name="T14" fmla="*/ 13 w 19"/>
                  <a:gd name="T15" fmla="*/ 15 h 24"/>
                  <a:gd name="T16" fmla="*/ 13 w 19"/>
                  <a:gd name="T17" fmla="*/ 0 h 24"/>
                  <a:gd name="T18" fmla="*/ 13 w 19"/>
                  <a:gd name="T19" fmla="*/ 0 h 24"/>
                  <a:gd name="T20" fmla="*/ 19 w 19"/>
                  <a:gd name="T21" fmla="*/ 0 h 24"/>
                  <a:gd name="T22" fmla="*/ 19 w 19"/>
                  <a:gd name="T23" fmla="*/ 0 h 24"/>
                  <a:gd name="T24" fmla="*/ 19 w 19"/>
                  <a:gd name="T25" fmla="*/ 14 h 24"/>
                  <a:gd name="T26" fmla="*/ 10 w 19"/>
                  <a:gd name="T27" fmla="*/ 24 h 24"/>
                  <a:gd name="T28" fmla="*/ 0 w 19"/>
                  <a:gd name="T29" fmla="*/ 1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9" h="24">
                    <a:moveTo>
                      <a:pt x="0" y="1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6" y="17"/>
                      <a:pt x="8" y="18"/>
                      <a:pt x="10" y="18"/>
                    </a:cubicBezTo>
                    <a:cubicBezTo>
                      <a:pt x="12" y="18"/>
                      <a:pt x="13" y="17"/>
                      <a:pt x="13" y="15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14"/>
                      <a:pt x="19" y="14"/>
                      <a:pt x="19" y="14"/>
                    </a:cubicBezTo>
                    <a:cubicBezTo>
                      <a:pt x="19" y="20"/>
                      <a:pt x="15" y="24"/>
                      <a:pt x="10" y="24"/>
                    </a:cubicBezTo>
                    <a:cubicBezTo>
                      <a:pt x="4" y="24"/>
                      <a:pt x="0" y="20"/>
                      <a:pt x="0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5" name="Freeform 37"/>
              <p:cNvSpPr>
                <a:spLocks/>
              </p:cNvSpPr>
              <p:nvPr userDrawn="1"/>
            </p:nvSpPr>
            <p:spPr bwMode="auto">
              <a:xfrm>
                <a:off x="6175375" y="6407150"/>
                <a:ext cx="61913" cy="76200"/>
              </a:xfrm>
              <a:custGeom>
                <a:avLst/>
                <a:gdLst>
                  <a:gd name="T0" fmla="*/ 0 w 19"/>
                  <a:gd name="T1" fmla="*/ 0 h 23"/>
                  <a:gd name="T2" fmla="*/ 1 w 19"/>
                  <a:gd name="T3" fmla="*/ 0 h 23"/>
                  <a:gd name="T4" fmla="*/ 6 w 19"/>
                  <a:gd name="T5" fmla="*/ 0 h 23"/>
                  <a:gd name="T6" fmla="*/ 6 w 19"/>
                  <a:gd name="T7" fmla="*/ 0 h 23"/>
                  <a:gd name="T8" fmla="*/ 13 w 19"/>
                  <a:gd name="T9" fmla="*/ 14 h 23"/>
                  <a:gd name="T10" fmla="*/ 13 w 19"/>
                  <a:gd name="T11" fmla="*/ 14 h 23"/>
                  <a:gd name="T12" fmla="*/ 13 w 19"/>
                  <a:gd name="T13" fmla="*/ 0 h 23"/>
                  <a:gd name="T14" fmla="*/ 14 w 19"/>
                  <a:gd name="T15" fmla="*/ 0 h 23"/>
                  <a:gd name="T16" fmla="*/ 18 w 19"/>
                  <a:gd name="T17" fmla="*/ 0 h 23"/>
                  <a:gd name="T18" fmla="*/ 19 w 19"/>
                  <a:gd name="T19" fmla="*/ 0 h 23"/>
                  <a:gd name="T20" fmla="*/ 19 w 19"/>
                  <a:gd name="T21" fmla="*/ 23 h 23"/>
                  <a:gd name="T22" fmla="*/ 18 w 19"/>
                  <a:gd name="T23" fmla="*/ 23 h 23"/>
                  <a:gd name="T24" fmla="*/ 13 w 19"/>
                  <a:gd name="T25" fmla="*/ 23 h 23"/>
                  <a:gd name="T26" fmla="*/ 13 w 19"/>
                  <a:gd name="T27" fmla="*/ 23 h 23"/>
                  <a:gd name="T28" fmla="*/ 6 w 19"/>
                  <a:gd name="T29" fmla="*/ 10 h 23"/>
                  <a:gd name="T30" fmla="*/ 6 w 19"/>
                  <a:gd name="T31" fmla="*/ 10 h 23"/>
                  <a:gd name="T32" fmla="*/ 6 w 19"/>
                  <a:gd name="T33" fmla="*/ 23 h 23"/>
                  <a:gd name="T34" fmla="*/ 5 w 19"/>
                  <a:gd name="T35" fmla="*/ 23 h 23"/>
                  <a:gd name="T36" fmla="*/ 1 w 19"/>
                  <a:gd name="T37" fmla="*/ 23 h 23"/>
                  <a:gd name="T38" fmla="*/ 0 w 19"/>
                  <a:gd name="T39" fmla="*/ 23 h 23"/>
                  <a:gd name="T40" fmla="*/ 0 w 19"/>
                  <a:gd name="T41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9" h="23">
                    <a:moveTo>
                      <a:pt x="0" y="0"/>
                    </a:moveTo>
                    <a:cubicBezTo>
                      <a:pt x="0" y="0"/>
                      <a:pt x="0" y="0"/>
                      <a:pt x="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0"/>
                      <a:pt x="13" y="0"/>
                      <a:pt x="14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9" y="23"/>
                      <a:pt x="19" y="23"/>
                      <a:pt x="18" y="23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5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6" name="Freeform 38"/>
              <p:cNvSpPr>
                <a:spLocks/>
              </p:cNvSpPr>
              <p:nvPr userDrawn="1"/>
            </p:nvSpPr>
            <p:spPr bwMode="auto">
              <a:xfrm>
                <a:off x="6270625" y="6407150"/>
                <a:ext cx="19050" cy="76200"/>
              </a:xfrm>
              <a:custGeom>
                <a:avLst/>
                <a:gdLst>
                  <a:gd name="T0" fmla="*/ 0 w 6"/>
                  <a:gd name="T1" fmla="*/ 0 h 23"/>
                  <a:gd name="T2" fmla="*/ 1 w 6"/>
                  <a:gd name="T3" fmla="*/ 0 h 23"/>
                  <a:gd name="T4" fmla="*/ 6 w 6"/>
                  <a:gd name="T5" fmla="*/ 0 h 23"/>
                  <a:gd name="T6" fmla="*/ 6 w 6"/>
                  <a:gd name="T7" fmla="*/ 0 h 23"/>
                  <a:gd name="T8" fmla="*/ 6 w 6"/>
                  <a:gd name="T9" fmla="*/ 23 h 23"/>
                  <a:gd name="T10" fmla="*/ 6 w 6"/>
                  <a:gd name="T11" fmla="*/ 23 h 23"/>
                  <a:gd name="T12" fmla="*/ 1 w 6"/>
                  <a:gd name="T13" fmla="*/ 23 h 23"/>
                  <a:gd name="T14" fmla="*/ 0 w 6"/>
                  <a:gd name="T15" fmla="*/ 23 h 23"/>
                  <a:gd name="T16" fmla="*/ 0 w 6"/>
                  <a:gd name="T17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23">
                    <a:moveTo>
                      <a:pt x="0" y="0"/>
                    </a:moveTo>
                    <a:cubicBezTo>
                      <a:pt x="0" y="0"/>
                      <a:pt x="0" y="0"/>
                      <a:pt x="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7" name="Freeform 39"/>
              <p:cNvSpPr>
                <a:spLocks/>
              </p:cNvSpPr>
              <p:nvPr userDrawn="1"/>
            </p:nvSpPr>
            <p:spPr bwMode="auto">
              <a:xfrm>
                <a:off x="6319838" y="6407150"/>
                <a:ext cx="68263" cy="76200"/>
              </a:xfrm>
              <a:custGeom>
                <a:avLst/>
                <a:gdLst>
                  <a:gd name="T0" fmla="*/ 8 w 21"/>
                  <a:gd name="T1" fmla="*/ 23 h 23"/>
                  <a:gd name="T2" fmla="*/ 8 w 21"/>
                  <a:gd name="T3" fmla="*/ 23 h 23"/>
                  <a:gd name="T4" fmla="*/ 0 w 21"/>
                  <a:gd name="T5" fmla="*/ 1 h 23"/>
                  <a:gd name="T6" fmla="*/ 1 w 21"/>
                  <a:gd name="T7" fmla="*/ 0 h 23"/>
                  <a:gd name="T8" fmla="*/ 6 w 21"/>
                  <a:gd name="T9" fmla="*/ 0 h 23"/>
                  <a:gd name="T10" fmla="*/ 7 w 21"/>
                  <a:gd name="T11" fmla="*/ 0 h 23"/>
                  <a:gd name="T12" fmla="*/ 11 w 21"/>
                  <a:gd name="T13" fmla="*/ 14 h 23"/>
                  <a:gd name="T14" fmla="*/ 11 w 21"/>
                  <a:gd name="T15" fmla="*/ 14 h 23"/>
                  <a:gd name="T16" fmla="*/ 15 w 21"/>
                  <a:gd name="T17" fmla="*/ 0 h 23"/>
                  <a:gd name="T18" fmla="*/ 15 w 21"/>
                  <a:gd name="T19" fmla="*/ 0 h 23"/>
                  <a:gd name="T20" fmla="*/ 21 w 21"/>
                  <a:gd name="T21" fmla="*/ 0 h 23"/>
                  <a:gd name="T22" fmla="*/ 21 w 21"/>
                  <a:gd name="T23" fmla="*/ 1 h 23"/>
                  <a:gd name="T24" fmla="*/ 14 w 21"/>
                  <a:gd name="T25" fmla="*/ 23 h 23"/>
                  <a:gd name="T26" fmla="*/ 13 w 21"/>
                  <a:gd name="T27" fmla="*/ 23 h 23"/>
                  <a:gd name="T28" fmla="*/ 8 w 21"/>
                  <a:gd name="T29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" h="23">
                    <a:moveTo>
                      <a:pt x="8" y="23"/>
                    </a:moveTo>
                    <a:cubicBezTo>
                      <a:pt x="8" y="23"/>
                      <a:pt x="8" y="23"/>
                      <a:pt x="8" y="23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7" y="0"/>
                      <a:pt x="7" y="0"/>
                    </a:cubicBezTo>
                    <a:cubicBezTo>
                      <a:pt x="11" y="14"/>
                      <a:pt x="11" y="14"/>
                      <a:pt x="11" y="14"/>
                    </a:cubicBezTo>
                    <a:cubicBezTo>
                      <a:pt x="11" y="14"/>
                      <a:pt x="11" y="14"/>
                      <a:pt x="11" y="14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21" y="0"/>
                      <a:pt x="21" y="0"/>
                      <a:pt x="21" y="1"/>
                    </a:cubicBezTo>
                    <a:cubicBezTo>
                      <a:pt x="14" y="23"/>
                      <a:pt x="14" y="23"/>
                      <a:pt x="14" y="23"/>
                    </a:cubicBezTo>
                    <a:cubicBezTo>
                      <a:pt x="14" y="23"/>
                      <a:pt x="13" y="23"/>
                      <a:pt x="13" y="23"/>
                    </a:cubicBezTo>
                    <a:lnTo>
                      <a:pt x="8" y="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8" name="Freeform 40"/>
              <p:cNvSpPr>
                <a:spLocks/>
              </p:cNvSpPr>
              <p:nvPr userDrawn="1"/>
            </p:nvSpPr>
            <p:spPr bwMode="auto">
              <a:xfrm>
                <a:off x="6416675" y="6407150"/>
                <a:ext cx="52388" cy="76200"/>
              </a:xfrm>
              <a:custGeom>
                <a:avLst/>
                <a:gdLst>
                  <a:gd name="T0" fmla="*/ 0 w 16"/>
                  <a:gd name="T1" fmla="*/ 0 h 23"/>
                  <a:gd name="T2" fmla="*/ 0 w 16"/>
                  <a:gd name="T3" fmla="*/ 0 h 23"/>
                  <a:gd name="T4" fmla="*/ 16 w 16"/>
                  <a:gd name="T5" fmla="*/ 0 h 23"/>
                  <a:gd name="T6" fmla="*/ 16 w 16"/>
                  <a:gd name="T7" fmla="*/ 0 h 23"/>
                  <a:gd name="T8" fmla="*/ 16 w 16"/>
                  <a:gd name="T9" fmla="*/ 5 h 23"/>
                  <a:gd name="T10" fmla="*/ 16 w 16"/>
                  <a:gd name="T11" fmla="*/ 5 h 23"/>
                  <a:gd name="T12" fmla="*/ 6 w 16"/>
                  <a:gd name="T13" fmla="*/ 5 h 23"/>
                  <a:gd name="T14" fmla="*/ 6 w 16"/>
                  <a:gd name="T15" fmla="*/ 5 h 23"/>
                  <a:gd name="T16" fmla="*/ 6 w 16"/>
                  <a:gd name="T17" fmla="*/ 9 h 23"/>
                  <a:gd name="T18" fmla="*/ 6 w 16"/>
                  <a:gd name="T19" fmla="*/ 9 h 23"/>
                  <a:gd name="T20" fmla="*/ 14 w 16"/>
                  <a:gd name="T21" fmla="*/ 9 h 23"/>
                  <a:gd name="T22" fmla="*/ 14 w 16"/>
                  <a:gd name="T23" fmla="*/ 9 h 23"/>
                  <a:gd name="T24" fmla="*/ 14 w 16"/>
                  <a:gd name="T25" fmla="*/ 14 h 23"/>
                  <a:gd name="T26" fmla="*/ 14 w 16"/>
                  <a:gd name="T27" fmla="*/ 14 h 23"/>
                  <a:gd name="T28" fmla="*/ 6 w 16"/>
                  <a:gd name="T29" fmla="*/ 14 h 23"/>
                  <a:gd name="T30" fmla="*/ 6 w 16"/>
                  <a:gd name="T31" fmla="*/ 14 h 23"/>
                  <a:gd name="T32" fmla="*/ 6 w 16"/>
                  <a:gd name="T33" fmla="*/ 18 h 23"/>
                  <a:gd name="T34" fmla="*/ 6 w 16"/>
                  <a:gd name="T35" fmla="*/ 18 h 23"/>
                  <a:gd name="T36" fmla="*/ 16 w 16"/>
                  <a:gd name="T37" fmla="*/ 18 h 23"/>
                  <a:gd name="T38" fmla="*/ 16 w 16"/>
                  <a:gd name="T39" fmla="*/ 19 h 23"/>
                  <a:gd name="T40" fmla="*/ 16 w 16"/>
                  <a:gd name="T41" fmla="*/ 23 h 23"/>
                  <a:gd name="T42" fmla="*/ 16 w 16"/>
                  <a:gd name="T43" fmla="*/ 23 h 23"/>
                  <a:gd name="T44" fmla="*/ 0 w 16"/>
                  <a:gd name="T45" fmla="*/ 23 h 23"/>
                  <a:gd name="T46" fmla="*/ 0 w 16"/>
                  <a:gd name="T47" fmla="*/ 23 h 23"/>
                  <a:gd name="T48" fmla="*/ 0 w 16"/>
                  <a:gd name="T49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6" h="23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14" y="9"/>
                      <a:pt x="14" y="9"/>
                      <a:pt x="14" y="9"/>
                    </a:cubicBezTo>
                    <a:cubicBezTo>
                      <a:pt x="14" y="9"/>
                      <a:pt x="14" y="9"/>
                      <a:pt x="14" y="9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18"/>
                      <a:pt x="16" y="18"/>
                      <a:pt x="16" y="19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9" name="Freeform 41"/>
              <p:cNvSpPr>
                <a:spLocks noEditPoints="1"/>
              </p:cNvSpPr>
              <p:nvPr userDrawn="1"/>
            </p:nvSpPr>
            <p:spPr bwMode="auto">
              <a:xfrm>
                <a:off x="6502400" y="6407150"/>
                <a:ext cx="58738" cy="76200"/>
              </a:xfrm>
              <a:custGeom>
                <a:avLst/>
                <a:gdLst>
                  <a:gd name="T0" fmla="*/ 12 w 18"/>
                  <a:gd name="T1" fmla="*/ 23 h 23"/>
                  <a:gd name="T2" fmla="*/ 12 w 18"/>
                  <a:gd name="T3" fmla="*/ 23 h 23"/>
                  <a:gd name="T4" fmla="*/ 8 w 18"/>
                  <a:gd name="T5" fmla="*/ 15 h 23"/>
                  <a:gd name="T6" fmla="*/ 6 w 18"/>
                  <a:gd name="T7" fmla="*/ 15 h 23"/>
                  <a:gd name="T8" fmla="*/ 6 w 18"/>
                  <a:gd name="T9" fmla="*/ 15 h 23"/>
                  <a:gd name="T10" fmla="*/ 6 w 18"/>
                  <a:gd name="T11" fmla="*/ 23 h 23"/>
                  <a:gd name="T12" fmla="*/ 5 w 18"/>
                  <a:gd name="T13" fmla="*/ 23 h 23"/>
                  <a:gd name="T14" fmla="*/ 0 w 18"/>
                  <a:gd name="T15" fmla="*/ 23 h 23"/>
                  <a:gd name="T16" fmla="*/ 0 w 18"/>
                  <a:gd name="T17" fmla="*/ 23 h 23"/>
                  <a:gd name="T18" fmla="*/ 0 w 18"/>
                  <a:gd name="T19" fmla="*/ 0 h 23"/>
                  <a:gd name="T20" fmla="*/ 0 w 18"/>
                  <a:gd name="T21" fmla="*/ 0 h 23"/>
                  <a:gd name="T22" fmla="*/ 10 w 18"/>
                  <a:gd name="T23" fmla="*/ 0 h 23"/>
                  <a:gd name="T24" fmla="*/ 18 w 18"/>
                  <a:gd name="T25" fmla="*/ 8 h 23"/>
                  <a:gd name="T26" fmla="*/ 14 w 18"/>
                  <a:gd name="T27" fmla="*/ 14 h 23"/>
                  <a:gd name="T28" fmla="*/ 18 w 18"/>
                  <a:gd name="T29" fmla="*/ 23 h 23"/>
                  <a:gd name="T30" fmla="*/ 18 w 18"/>
                  <a:gd name="T31" fmla="*/ 23 h 23"/>
                  <a:gd name="T32" fmla="*/ 12 w 18"/>
                  <a:gd name="T33" fmla="*/ 23 h 23"/>
                  <a:gd name="T34" fmla="*/ 12 w 18"/>
                  <a:gd name="T35" fmla="*/ 8 h 23"/>
                  <a:gd name="T36" fmla="*/ 9 w 18"/>
                  <a:gd name="T37" fmla="*/ 5 h 23"/>
                  <a:gd name="T38" fmla="*/ 6 w 18"/>
                  <a:gd name="T39" fmla="*/ 5 h 23"/>
                  <a:gd name="T40" fmla="*/ 6 w 18"/>
                  <a:gd name="T41" fmla="*/ 5 h 23"/>
                  <a:gd name="T42" fmla="*/ 6 w 18"/>
                  <a:gd name="T43" fmla="*/ 10 h 23"/>
                  <a:gd name="T44" fmla="*/ 6 w 18"/>
                  <a:gd name="T45" fmla="*/ 10 h 23"/>
                  <a:gd name="T46" fmla="*/ 9 w 18"/>
                  <a:gd name="T47" fmla="*/ 10 h 23"/>
                  <a:gd name="T48" fmla="*/ 12 w 18"/>
                  <a:gd name="T49" fmla="*/ 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8" h="23">
                    <a:moveTo>
                      <a:pt x="12" y="23"/>
                    </a:moveTo>
                    <a:cubicBezTo>
                      <a:pt x="12" y="23"/>
                      <a:pt x="12" y="23"/>
                      <a:pt x="12" y="23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5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5" y="0"/>
                      <a:pt x="18" y="3"/>
                      <a:pt x="18" y="8"/>
                    </a:cubicBezTo>
                    <a:cubicBezTo>
                      <a:pt x="18" y="10"/>
                      <a:pt x="16" y="13"/>
                      <a:pt x="14" y="14"/>
                    </a:cubicBezTo>
                    <a:cubicBezTo>
                      <a:pt x="18" y="23"/>
                      <a:pt x="18" y="23"/>
                      <a:pt x="18" y="23"/>
                    </a:cubicBezTo>
                    <a:cubicBezTo>
                      <a:pt x="18" y="23"/>
                      <a:pt x="18" y="23"/>
                      <a:pt x="18" y="23"/>
                    </a:cubicBezTo>
                    <a:lnTo>
                      <a:pt x="12" y="23"/>
                    </a:lnTo>
                    <a:close/>
                    <a:moveTo>
                      <a:pt x="12" y="8"/>
                    </a:moveTo>
                    <a:cubicBezTo>
                      <a:pt x="12" y="6"/>
                      <a:pt x="11" y="5"/>
                      <a:pt x="9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11" y="10"/>
                      <a:pt x="12" y="9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50" name="Freeform 42"/>
              <p:cNvSpPr>
                <a:spLocks/>
              </p:cNvSpPr>
              <p:nvPr userDrawn="1"/>
            </p:nvSpPr>
            <p:spPr bwMode="auto">
              <a:xfrm>
                <a:off x="6589713" y="6407150"/>
                <a:ext cx="61913" cy="79375"/>
              </a:xfrm>
              <a:custGeom>
                <a:avLst/>
                <a:gdLst>
                  <a:gd name="T0" fmla="*/ 0 w 19"/>
                  <a:gd name="T1" fmla="*/ 20 h 24"/>
                  <a:gd name="T2" fmla="*/ 0 w 19"/>
                  <a:gd name="T3" fmla="*/ 20 h 24"/>
                  <a:gd name="T4" fmla="*/ 3 w 19"/>
                  <a:gd name="T5" fmla="*/ 16 h 24"/>
                  <a:gd name="T6" fmla="*/ 3 w 19"/>
                  <a:gd name="T7" fmla="*/ 16 h 24"/>
                  <a:gd name="T8" fmla="*/ 9 w 19"/>
                  <a:gd name="T9" fmla="*/ 19 h 24"/>
                  <a:gd name="T10" fmla="*/ 13 w 19"/>
                  <a:gd name="T11" fmla="*/ 16 h 24"/>
                  <a:gd name="T12" fmla="*/ 10 w 19"/>
                  <a:gd name="T13" fmla="*/ 14 h 24"/>
                  <a:gd name="T14" fmla="*/ 8 w 19"/>
                  <a:gd name="T15" fmla="*/ 14 h 24"/>
                  <a:gd name="T16" fmla="*/ 1 w 19"/>
                  <a:gd name="T17" fmla="*/ 7 h 24"/>
                  <a:gd name="T18" fmla="*/ 9 w 19"/>
                  <a:gd name="T19" fmla="*/ 0 h 24"/>
                  <a:gd name="T20" fmla="*/ 18 w 19"/>
                  <a:gd name="T21" fmla="*/ 2 h 24"/>
                  <a:gd name="T22" fmla="*/ 18 w 19"/>
                  <a:gd name="T23" fmla="*/ 3 h 24"/>
                  <a:gd name="T24" fmla="*/ 15 w 19"/>
                  <a:gd name="T25" fmla="*/ 7 h 24"/>
                  <a:gd name="T26" fmla="*/ 15 w 19"/>
                  <a:gd name="T27" fmla="*/ 7 h 24"/>
                  <a:gd name="T28" fmla="*/ 9 w 19"/>
                  <a:gd name="T29" fmla="*/ 5 h 24"/>
                  <a:gd name="T30" fmla="*/ 7 w 19"/>
                  <a:gd name="T31" fmla="*/ 7 h 24"/>
                  <a:gd name="T32" fmla="*/ 10 w 19"/>
                  <a:gd name="T33" fmla="*/ 9 h 24"/>
                  <a:gd name="T34" fmla="*/ 11 w 19"/>
                  <a:gd name="T35" fmla="*/ 9 h 24"/>
                  <a:gd name="T36" fmla="*/ 19 w 19"/>
                  <a:gd name="T37" fmla="*/ 16 h 24"/>
                  <a:gd name="T38" fmla="*/ 9 w 19"/>
                  <a:gd name="T39" fmla="*/ 24 h 24"/>
                  <a:gd name="T40" fmla="*/ 0 w 19"/>
                  <a:gd name="T41" fmla="*/ 2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9" h="24">
                    <a:moveTo>
                      <a:pt x="0" y="20"/>
                    </a:moveTo>
                    <a:cubicBezTo>
                      <a:pt x="0" y="20"/>
                      <a:pt x="0" y="20"/>
                      <a:pt x="0" y="20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5" y="17"/>
                      <a:pt x="7" y="19"/>
                      <a:pt x="9" y="19"/>
                    </a:cubicBezTo>
                    <a:cubicBezTo>
                      <a:pt x="11" y="19"/>
                      <a:pt x="13" y="18"/>
                      <a:pt x="13" y="16"/>
                    </a:cubicBezTo>
                    <a:cubicBezTo>
                      <a:pt x="13" y="15"/>
                      <a:pt x="12" y="15"/>
                      <a:pt x="10" y="14"/>
                    </a:cubicBezTo>
                    <a:cubicBezTo>
                      <a:pt x="8" y="14"/>
                      <a:pt x="8" y="14"/>
                      <a:pt x="8" y="14"/>
                    </a:cubicBezTo>
                    <a:cubicBezTo>
                      <a:pt x="3" y="14"/>
                      <a:pt x="1" y="11"/>
                      <a:pt x="1" y="7"/>
                    </a:cubicBezTo>
                    <a:cubicBezTo>
                      <a:pt x="1" y="3"/>
                      <a:pt x="4" y="0"/>
                      <a:pt x="9" y="0"/>
                    </a:cubicBezTo>
                    <a:cubicBezTo>
                      <a:pt x="13" y="0"/>
                      <a:pt x="16" y="1"/>
                      <a:pt x="18" y="2"/>
                    </a:cubicBezTo>
                    <a:cubicBezTo>
                      <a:pt x="18" y="2"/>
                      <a:pt x="18" y="3"/>
                      <a:pt x="18" y="3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3" y="6"/>
                      <a:pt x="11" y="5"/>
                      <a:pt x="9" y="5"/>
                    </a:cubicBezTo>
                    <a:cubicBezTo>
                      <a:pt x="8" y="5"/>
                      <a:pt x="7" y="6"/>
                      <a:pt x="7" y="7"/>
                    </a:cubicBezTo>
                    <a:cubicBezTo>
                      <a:pt x="7" y="8"/>
                      <a:pt x="8" y="8"/>
                      <a:pt x="10" y="9"/>
                    </a:cubicBezTo>
                    <a:cubicBezTo>
                      <a:pt x="11" y="9"/>
                      <a:pt x="11" y="9"/>
                      <a:pt x="11" y="9"/>
                    </a:cubicBezTo>
                    <a:cubicBezTo>
                      <a:pt x="16" y="10"/>
                      <a:pt x="19" y="12"/>
                      <a:pt x="19" y="16"/>
                    </a:cubicBezTo>
                    <a:cubicBezTo>
                      <a:pt x="19" y="21"/>
                      <a:pt x="15" y="24"/>
                      <a:pt x="9" y="24"/>
                    </a:cubicBezTo>
                    <a:cubicBezTo>
                      <a:pt x="6" y="24"/>
                      <a:pt x="2" y="22"/>
                      <a:pt x="0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51" name="Freeform 43"/>
              <p:cNvSpPr>
                <a:spLocks/>
              </p:cNvSpPr>
              <p:nvPr userDrawn="1"/>
            </p:nvSpPr>
            <p:spPr bwMode="auto">
              <a:xfrm>
                <a:off x="6681788" y="6407150"/>
                <a:ext cx="19050" cy="76200"/>
              </a:xfrm>
              <a:custGeom>
                <a:avLst/>
                <a:gdLst>
                  <a:gd name="T0" fmla="*/ 0 w 6"/>
                  <a:gd name="T1" fmla="*/ 0 h 23"/>
                  <a:gd name="T2" fmla="*/ 1 w 6"/>
                  <a:gd name="T3" fmla="*/ 0 h 23"/>
                  <a:gd name="T4" fmla="*/ 6 w 6"/>
                  <a:gd name="T5" fmla="*/ 0 h 23"/>
                  <a:gd name="T6" fmla="*/ 6 w 6"/>
                  <a:gd name="T7" fmla="*/ 0 h 23"/>
                  <a:gd name="T8" fmla="*/ 6 w 6"/>
                  <a:gd name="T9" fmla="*/ 23 h 23"/>
                  <a:gd name="T10" fmla="*/ 6 w 6"/>
                  <a:gd name="T11" fmla="*/ 23 h 23"/>
                  <a:gd name="T12" fmla="*/ 1 w 6"/>
                  <a:gd name="T13" fmla="*/ 23 h 23"/>
                  <a:gd name="T14" fmla="*/ 0 w 6"/>
                  <a:gd name="T15" fmla="*/ 23 h 23"/>
                  <a:gd name="T16" fmla="*/ 0 w 6"/>
                  <a:gd name="T17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23">
                    <a:moveTo>
                      <a:pt x="0" y="0"/>
                    </a:moveTo>
                    <a:cubicBezTo>
                      <a:pt x="0" y="0"/>
                      <a:pt x="0" y="0"/>
                      <a:pt x="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52" name="Freeform 44"/>
              <p:cNvSpPr>
                <a:spLocks/>
              </p:cNvSpPr>
              <p:nvPr userDrawn="1"/>
            </p:nvSpPr>
            <p:spPr bwMode="auto">
              <a:xfrm>
                <a:off x="6729413" y="6407150"/>
                <a:ext cx="61913" cy="76200"/>
              </a:xfrm>
              <a:custGeom>
                <a:avLst/>
                <a:gdLst>
                  <a:gd name="T0" fmla="*/ 7 w 19"/>
                  <a:gd name="T1" fmla="*/ 23 h 23"/>
                  <a:gd name="T2" fmla="*/ 7 w 19"/>
                  <a:gd name="T3" fmla="*/ 23 h 23"/>
                  <a:gd name="T4" fmla="*/ 7 w 19"/>
                  <a:gd name="T5" fmla="*/ 23 h 23"/>
                  <a:gd name="T6" fmla="*/ 7 w 19"/>
                  <a:gd name="T7" fmla="*/ 23 h 23"/>
                  <a:gd name="T8" fmla="*/ 7 w 19"/>
                  <a:gd name="T9" fmla="*/ 23 h 23"/>
                  <a:gd name="T10" fmla="*/ 7 w 19"/>
                  <a:gd name="T11" fmla="*/ 6 h 23"/>
                  <a:gd name="T12" fmla="*/ 6 w 19"/>
                  <a:gd name="T13" fmla="*/ 5 h 23"/>
                  <a:gd name="T14" fmla="*/ 6 w 19"/>
                  <a:gd name="T15" fmla="*/ 5 h 23"/>
                  <a:gd name="T16" fmla="*/ 1 w 19"/>
                  <a:gd name="T17" fmla="*/ 5 h 23"/>
                  <a:gd name="T18" fmla="*/ 1 w 19"/>
                  <a:gd name="T19" fmla="*/ 5 h 23"/>
                  <a:gd name="T20" fmla="*/ 0 w 19"/>
                  <a:gd name="T21" fmla="*/ 5 h 23"/>
                  <a:gd name="T22" fmla="*/ 0 w 19"/>
                  <a:gd name="T23" fmla="*/ 5 h 23"/>
                  <a:gd name="T24" fmla="*/ 0 w 19"/>
                  <a:gd name="T25" fmla="*/ 5 h 23"/>
                  <a:gd name="T26" fmla="*/ 0 w 19"/>
                  <a:gd name="T27" fmla="*/ 5 h 23"/>
                  <a:gd name="T28" fmla="*/ 0 w 19"/>
                  <a:gd name="T29" fmla="*/ 0 h 23"/>
                  <a:gd name="T30" fmla="*/ 1 w 19"/>
                  <a:gd name="T31" fmla="*/ 0 h 23"/>
                  <a:gd name="T32" fmla="*/ 1 w 19"/>
                  <a:gd name="T33" fmla="*/ 0 h 23"/>
                  <a:gd name="T34" fmla="*/ 18 w 19"/>
                  <a:gd name="T35" fmla="*/ 0 h 23"/>
                  <a:gd name="T36" fmla="*/ 19 w 19"/>
                  <a:gd name="T37" fmla="*/ 0 h 23"/>
                  <a:gd name="T38" fmla="*/ 19 w 19"/>
                  <a:gd name="T39" fmla="*/ 0 h 23"/>
                  <a:gd name="T40" fmla="*/ 19 w 19"/>
                  <a:gd name="T41" fmla="*/ 0 h 23"/>
                  <a:gd name="T42" fmla="*/ 19 w 19"/>
                  <a:gd name="T43" fmla="*/ 5 h 23"/>
                  <a:gd name="T44" fmla="*/ 19 w 19"/>
                  <a:gd name="T45" fmla="*/ 5 h 23"/>
                  <a:gd name="T46" fmla="*/ 19 w 19"/>
                  <a:gd name="T47" fmla="*/ 5 h 23"/>
                  <a:gd name="T48" fmla="*/ 18 w 19"/>
                  <a:gd name="T49" fmla="*/ 5 h 23"/>
                  <a:gd name="T50" fmla="*/ 13 w 19"/>
                  <a:gd name="T51" fmla="*/ 5 h 23"/>
                  <a:gd name="T52" fmla="*/ 13 w 19"/>
                  <a:gd name="T53" fmla="*/ 5 h 23"/>
                  <a:gd name="T54" fmla="*/ 13 w 19"/>
                  <a:gd name="T55" fmla="*/ 6 h 23"/>
                  <a:gd name="T56" fmla="*/ 13 w 19"/>
                  <a:gd name="T57" fmla="*/ 6 h 23"/>
                  <a:gd name="T58" fmla="*/ 13 w 19"/>
                  <a:gd name="T59" fmla="*/ 23 h 23"/>
                  <a:gd name="T60" fmla="*/ 13 w 19"/>
                  <a:gd name="T61" fmla="*/ 23 h 23"/>
                  <a:gd name="T62" fmla="*/ 12 w 19"/>
                  <a:gd name="T63" fmla="*/ 23 h 23"/>
                  <a:gd name="T64" fmla="*/ 12 w 19"/>
                  <a:gd name="T65" fmla="*/ 23 h 23"/>
                  <a:gd name="T66" fmla="*/ 7 w 19"/>
                  <a:gd name="T67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9" h="23">
                    <a:moveTo>
                      <a:pt x="7" y="23"/>
                    </a:moveTo>
                    <a:cubicBezTo>
                      <a:pt x="7" y="23"/>
                      <a:pt x="7" y="23"/>
                      <a:pt x="7" y="23"/>
                    </a:cubicBezTo>
                    <a:cubicBezTo>
                      <a:pt x="7" y="23"/>
                      <a:pt x="7" y="23"/>
                      <a:pt x="7" y="23"/>
                    </a:cubicBezTo>
                    <a:cubicBezTo>
                      <a:pt x="7" y="23"/>
                      <a:pt x="7" y="23"/>
                      <a:pt x="7" y="23"/>
                    </a:cubicBezTo>
                    <a:cubicBezTo>
                      <a:pt x="7" y="23"/>
                      <a:pt x="7" y="23"/>
                      <a:pt x="7" y="23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7" y="6"/>
                      <a:pt x="7" y="5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1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3" y="5"/>
                      <a:pt x="13" y="6"/>
                      <a:pt x="13" y="6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3"/>
                      <a:pt x="13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lnTo>
                      <a:pt x="7" y="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53" name="Freeform 45"/>
              <p:cNvSpPr>
                <a:spLocks/>
              </p:cNvSpPr>
              <p:nvPr userDrawn="1"/>
            </p:nvSpPr>
            <p:spPr bwMode="auto">
              <a:xfrm>
                <a:off x="6821488" y="6407150"/>
                <a:ext cx="52388" cy="76200"/>
              </a:xfrm>
              <a:custGeom>
                <a:avLst/>
                <a:gdLst>
                  <a:gd name="T0" fmla="*/ 0 w 16"/>
                  <a:gd name="T1" fmla="*/ 0 h 23"/>
                  <a:gd name="T2" fmla="*/ 0 w 16"/>
                  <a:gd name="T3" fmla="*/ 0 h 23"/>
                  <a:gd name="T4" fmla="*/ 15 w 16"/>
                  <a:gd name="T5" fmla="*/ 0 h 23"/>
                  <a:gd name="T6" fmla="*/ 16 w 16"/>
                  <a:gd name="T7" fmla="*/ 0 h 23"/>
                  <a:gd name="T8" fmla="*/ 16 w 16"/>
                  <a:gd name="T9" fmla="*/ 5 h 23"/>
                  <a:gd name="T10" fmla="*/ 15 w 16"/>
                  <a:gd name="T11" fmla="*/ 5 h 23"/>
                  <a:gd name="T12" fmla="*/ 6 w 16"/>
                  <a:gd name="T13" fmla="*/ 5 h 23"/>
                  <a:gd name="T14" fmla="*/ 6 w 16"/>
                  <a:gd name="T15" fmla="*/ 5 h 23"/>
                  <a:gd name="T16" fmla="*/ 6 w 16"/>
                  <a:gd name="T17" fmla="*/ 9 h 23"/>
                  <a:gd name="T18" fmla="*/ 6 w 16"/>
                  <a:gd name="T19" fmla="*/ 9 h 23"/>
                  <a:gd name="T20" fmla="*/ 14 w 16"/>
                  <a:gd name="T21" fmla="*/ 9 h 23"/>
                  <a:gd name="T22" fmla="*/ 14 w 16"/>
                  <a:gd name="T23" fmla="*/ 9 h 23"/>
                  <a:gd name="T24" fmla="*/ 14 w 16"/>
                  <a:gd name="T25" fmla="*/ 14 h 23"/>
                  <a:gd name="T26" fmla="*/ 14 w 16"/>
                  <a:gd name="T27" fmla="*/ 14 h 23"/>
                  <a:gd name="T28" fmla="*/ 6 w 16"/>
                  <a:gd name="T29" fmla="*/ 14 h 23"/>
                  <a:gd name="T30" fmla="*/ 6 w 16"/>
                  <a:gd name="T31" fmla="*/ 14 h 23"/>
                  <a:gd name="T32" fmla="*/ 6 w 16"/>
                  <a:gd name="T33" fmla="*/ 18 h 23"/>
                  <a:gd name="T34" fmla="*/ 6 w 16"/>
                  <a:gd name="T35" fmla="*/ 18 h 23"/>
                  <a:gd name="T36" fmla="*/ 15 w 16"/>
                  <a:gd name="T37" fmla="*/ 18 h 23"/>
                  <a:gd name="T38" fmla="*/ 16 w 16"/>
                  <a:gd name="T39" fmla="*/ 19 h 23"/>
                  <a:gd name="T40" fmla="*/ 16 w 16"/>
                  <a:gd name="T41" fmla="*/ 23 h 23"/>
                  <a:gd name="T42" fmla="*/ 15 w 16"/>
                  <a:gd name="T43" fmla="*/ 23 h 23"/>
                  <a:gd name="T44" fmla="*/ 0 w 16"/>
                  <a:gd name="T45" fmla="*/ 23 h 23"/>
                  <a:gd name="T46" fmla="*/ 0 w 16"/>
                  <a:gd name="T47" fmla="*/ 23 h 23"/>
                  <a:gd name="T48" fmla="*/ 0 w 16"/>
                  <a:gd name="T49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6" h="23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6" y="5"/>
                      <a:pt x="16" y="5"/>
                      <a:pt x="15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14" y="9"/>
                      <a:pt x="14" y="9"/>
                      <a:pt x="14" y="9"/>
                    </a:cubicBezTo>
                    <a:cubicBezTo>
                      <a:pt x="14" y="9"/>
                      <a:pt x="14" y="9"/>
                      <a:pt x="14" y="9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15" y="18"/>
                      <a:pt x="15" y="18"/>
                      <a:pt x="15" y="18"/>
                    </a:cubicBezTo>
                    <a:cubicBezTo>
                      <a:pt x="16" y="18"/>
                      <a:pt x="16" y="18"/>
                      <a:pt x="16" y="19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5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54" name="Freeform 46"/>
              <p:cNvSpPr>
                <a:spLocks/>
              </p:cNvSpPr>
              <p:nvPr userDrawn="1"/>
            </p:nvSpPr>
            <p:spPr bwMode="auto">
              <a:xfrm>
                <a:off x="6899275" y="6407150"/>
                <a:ext cx="61913" cy="76200"/>
              </a:xfrm>
              <a:custGeom>
                <a:avLst/>
                <a:gdLst>
                  <a:gd name="T0" fmla="*/ 7 w 19"/>
                  <a:gd name="T1" fmla="*/ 23 h 23"/>
                  <a:gd name="T2" fmla="*/ 7 w 19"/>
                  <a:gd name="T3" fmla="*/ 23 h 23"/>
                  <a:gd name="T4" fmla="*/ 6 w 19"/>
                  <a:gd name="T5" fmla="*/ 23 h 23"/>
                  <a:gd name="T6" fmla="*/ 6 w 19"/>
                  <a:gd name="T7" fmla="*/ 23 h 23"/>
                  <a:gd name="T8" fmla="*/ 6 w 19"/>
                  <a:gd name="T9" fmla="*/ 23 h 23"/>
                  <a:gd name="T10" fmla="*/ 6 w 19"/>
                  <a:gd name="T11" fmla="*/ 6 h 23"/>
                  <a:gd name="T12" fmla="*/ 6 w 19"/>
                  <a:gd name="T13" fmla="*/ 5 h 23"/>
                  <a:gd name="T14" fmla="*/ 6 w 19"/>
                  <a:gd name="T15" fmla="*/ 5 h 23"/>
                  <a:gd name="T16" fmla="*/ 1 w 19"/>
                  <a:gd name="T17" fmla="*/ 5 h 23"/>
                  <a:gd name="T18" fmla="*/ 0 w 19"/>
                  <a:gd name="T19" fmla="*/ 5 h 23"/>
                  <a:gd name="T20" fmla="*/ 0 w 19"/>
                  <a:gd name="T21" fmla="*/ 5 h 23"/>
                  <a:gd name="T22" fmla="*/ 0 w 19"/>
                  <a:gd name="T23" fmla="*/ 5 h 23"/>
                  <a:gd name="T24" fmla="*/ 0 w 19"/>
                  <a:gd name="T25" fmla="*/ 5 h 23"/>
                  <a:gd name="T26" fmla="*/ 0 w 19"/>
                  <a:gd name="T27" fmla="*/ 5 h 23"/>
                  <a:gd name="T28" fmla="*/ 0 w 19"/>
                  <a:gd name="T29" fmla="*/ 0 h 23"/>
                  <a:gd name="T30" fmla="*/ 0 w 19"/>
                  <a:gd name="T31" fmla="*/ 0 h 23"/>
                  <a:gd name="T32" fmla="*/ 1 w 19"/>
                  <a:gd name="T33" fmla="*/ 0 h 23"/>
                  <a:gd name="T34" fmla="*/ 18 w 19"/>
                  <a:gd name="T35" fmla="*/ 0 h 23"/>
                  <a:gd name="T36" fmla="*/ 18 w 19"/>
                  <a:gd name="T37" fmla="*/ 0 h 23"/>
                  <a:gd name="T38" fmla="*/ 19 w 19"/>
                  <a:gd name="T39" fmla="*/ 0 h 23"/>
                  <a:gd name="T40" fmla="*/ 19 w 19"/>
                  <a:gd name="T41" fmla="*/ 0 h 23"/>
                  <a:gd name="T42" fmla="*/ 19 w 19"/>
                  <a:gd name="T43" fmla="*/ 5 h 23"/>
                  <a:gd name="T44" fmla="*/ 18 w 19"/>
                  <a:gd name="T45" fmla="*/ 5 h 23"/>
                  <a:gd name="T46" fmla="*/ 18 w 19"/>
                  <a:gd name="T47" fmla="*/ 5 h 23"/>
                  <a:gd name="T48" fmla="*/ 18 w 19"/>
                  <a:gd name="T49" fmla="*/ 5 h 23"/>
                  <a:gd name="T50" fmla="*/ 13 w 19"/>
                  <a:gd name="T51" fmla="*/ 5 h 23"/>
                  <a:gd name="T52" fmla="*/ 12 w 19"/>
                  <a:gd name="T53" fmla="*/ 5 h 23"/>
                  <a:gd name="T54" fmla="*/ 12 w 19"/>
                  <a:gd name="T55" fmla="*/ 6 h 23"/>
                  <a:gd name="T56" fmla="*/ 12 w 19"/>
                  <a:gd name="T57" fmla="*/ 6 h 23"/>
                  <a:gd name="T58" fmla="*/ 12 w 19"/>
                  <a:gd name="T59" fmla="*/ 23 h 23"/>
                  <a:gd name="T60" fmla="*/ 12 w 19"/>
                  <a:gd name="T61" fmla="*/ 23 h 23"/>
                  <a:gd name="T62" fmla="*/ 12 w 19"/>
                  <a:gd name="T63" fmla="*/ 23 h 23"/>
                  <a:gd name="T64" fmla="*/ 12 w 19"/>
                  <a:gd name="T65" fmla="*/ 23 h 23"/>
                  <a:gd name="T66" fmla="*/ 7 w 19"/>
                  <a:gd name="T67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9" h="23">
                    <a:moveTo>
                      <a:pt x="7" y="23"/>
                    </a:moveTo>
                    <a:cubicBezTo>
                      <a:pt x="7" y="23"/>
                      <a:pt x="7" y="23"/>
                      <a:pt x="7" y="23"/>
                    </a:cubicBezTo>
                    <a:cubicBezTo>
                      <a:pt x="7" y="23"/>
                      <a:pt x="7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6" y="6"/>
                      <a:pt x="6" y="5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0"/>
                      <a:pt x="19" y="0"/>
                      <a:pt x="19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9" y="5"/>
                      <a:pt x="19" y="5"/>
                      <a:pt x="18" y="5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3" y="5"/>
                      <a:pt x="12" y="5"/>
                      <a:pt x="12" y="5"/>
                    </a:cubicBezTo>
                    <a:cubicBezTo>
                      <a:pt x="12" y="5"/>
                      <a:pt x="12" y="6"/>
                      <a:pt x="12" y="6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lnTo>
                      <a:pt x="7" y="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</p:grpSp>
        <p:grpSp>
          <p:nvGrpSpPr>
            <p:cNvPr id="33" name="Gruppe 32"/>
            <p:cNvGrpSpPr/>
            <p:nvPr userDrawn="1"/>
          </p:nvGrpSpPr>
          <p:grpSpPr>
            <a:xfrm>
              <a:off x="5880100" y="5659438"/>
              <a:ext cx="511175" cy="544512"/>
              <a:chOff x="5880100" y="5659438"/>
              <a:chExt cx="511175" cy="544512"/>
            </a:xfrm>
            <a:grpFill/>
          </p:grpSpPr>
          <p:sp>
            <p:nvSpPr>
              <p:cNvPr id="34" name="Freeform 47"/>
              <p:cNvSpPr>
                <a:spLocks/>
              </p:cNvSpPr>
              <p:nvPr userDrawn="1"/>
            </p:nvSpPr>
            <p:spPr bwMode="auto">
              <a:xfrm>
                <a:off x="6143625" y="5678488"/>
                <a:ext cx="247650" cy="496887"/>
              </a:xfrm>
              <a:custGeom>
                <a:avLst/>
                <a:gdLst>
                  <a:gd name="T0" fmla="*/ 76 w 76"/>
                  <a:gd name="T1" fmla="*/ 123 h 151"/>
                  <a:gd name="T2" fmla="*/ 60 w 76"/>
                  <a:gd name="T3" fmla="*/ 115 h 151"/>
                  <a:gd name="T4" fmla="*/ 45 w 76"/>
                  <a:gd name="T5" fmla="*/ 52 h 151"/>
                  <a:gd name="T6" fmla="*/ 53 w 76"/>
                  <a:gd name="T7" fmla="*/ 0 h 151"/>
                  <a:gd name="T8" fmla="*/ 53 w 76"/>
                  <a:gd name="T9" fmla="*/ 0 h 151"/>
                  <a:gd name="T10" fmla="*/ 30 w 76"/>
                  <a:gd name="T11" fmla="*/ 57 h 151"/>
                  <a:gd name="T12" fmla="*/ 44 w 76"/>
                  <a:gd name="T13" fmla="*/ 151 h 151"/>
                  <a:gd name="T14" fmla="*/ 76 w 76"/>
                  <a:gd name="T15" fmla="*/ 123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6" h="151">
                    <a:moveTo>
                      <a:pt x="76" y="123"/>
                    </a:moveTo>
                    <a:cubicBezTo>
                      <a:pt x="72" y="121"/>
                      <a:pt x="68" y="119"/>
                      <a:pt x="60" y="115"/>
                    </a:cubicBezTo>
                    <a:cubicBezTo>
                      <a:pt x="40" y="103"/>
                      <a:pt x="34" y="84"/>
                      <a:pt x="45" y="52"/>
                    </a:cubicBezTo>
                    <a:cubicBezTo>
                      <a:pt x="52" y="33"/>
                      <a:pt x="55" y="17"/>
                      <a:pt x="53" y="0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2" y="21"/>
                      <a:pt x="44" y="34"/>
                      <a:pt x="30" y="57"/>
                    </a:cubicBezTo>
                    <a:cubicBezTo>
                      <a:pt x="0" y="105"/>
                      <a:pt x="30" y="140"/>
                      <a:pt x="44" y="151"/>
                    </a:cubicBezTo>
                    <a:cubicBezTo>
                      <a:pt x="57" y="144"/>
                      <a:pt x="68" y="135"/>
                      <a:pt x="76" y="1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35" name="Freeform 48"/>
              <p:cNvSpPr>
                <a:spLocks/>
              </p:cNvSpPr>
              <p:nvPr userDrawn="1"/>
            </p:nvSpPr>
            <p:spPr bwMode="auto">
              <a:xfrm>
                <a:off x="5997575" y="5665788"/>
                <a:ext cx="301625" cy="538162"/>
              </a:xfrm>
              <a:custGeom>
                <a:avLst/>
                <a:gdLst>
                  <a:gd name="T0" fmla="*/ 61 w 93"/>
                  <a:gd name="T1" fmla="*/ 59 h 164"/>
                  <a:gd name="T2" fmla="*/ 93 w 93"/>
                  <a:gd name="T3" fmla="*/ 1 h 164"/>
                  <a:gd name="T4" fmla="*/ 92 w 93"/>
                  <a:gd name="T5" fmla="*/ 0 h 164"/>
                  <a:gd name="T6" fmla="*/ 38 w 93"/>
                  <a:gd name="T7" fmla="*/ 58 h 164"/>
                  <a:gd name="T8" fmla="*/ 11 w 93"/>
                  <a:gd name="T9" fmla="*/ 154 h 164"/>
                  <a:gd name="T10" fmla="*/ 51 w 93"/>
                  <a:gd name="T11" fmla="*/ 164 h 164"/>
                  <a:gd name="T12" fmla="*/ 60 w 93"/>
                  <a:gd name="T13" fmla="*/ 163 h 164"/>
                  <a:gd name="T14" fmla="*/ 61 w 93"/>
                  <a:gd name="T15" fmla="*/ 59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3" h="164">
                    <a:moveTo>
                      <a:pt x="61" y="59"/>
                    </a:moveTo>
                    <a:cubicBezTo>
                      <a:pt x="84" y="32"/>
                      <a:pt x="91" y="19"/>
                      <a:pt x="93" y="1"/>
                    </a:cubicBezTo>
                    <a:cubicBezTo>
                      <a:pt x="93" y="0"/>
                      <a:pt x="92" y="0"/>
                      <a:pt x="92" y="0"/>
                    </a:cubicBezTo>
                    <a:cubicBezTo>
                      <a:pt x="87" y="23"/>
                      <a:pt x="73" y="34"/>
                      <a:pt x="38" y="58"/>
                    </a:cubicBezTo>
                    <a:cubicBezTo>
                      <a:pt x="0" y="83"/>
                      <a:pt x="2" y="127"/>
                      <a:pt x="11" y="154"/>
                    </a:cubicBezTo>
                    <a:cubicBezTo>
                      <a:pt x="23" y="160"/>
                      <a:pt x="36" y="164"/>
                      <a:pt x="51" y="164"/>
                    </a:cubicBezTo>
                    <a:cubicBezTo>
                      <a:pt x="54" y="164"/>
                      <a:pt x="57" y="164"/>
                      <a:pt x="60" y="163"/>
                    </a:cubicBezTo>
                    <a:cubicBezTo>
                      <a:pt x="32" y="122"/>
                      <a:pt x="34" y="90"/>
                      <a:pt x="61" y="5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36" name="Freeform 49"/>
              <p:cNvSpPr>
                <a:spLocks/>
              </p:cNvSpPr>
              <p:nvPr userDrawn="1"/>
            </p:nvSpPr>
            <p:spPr bwMode="auto">
              <a:xfrm>
                <a:off x="5880100" y="5659438"/>
                <a:ext cx="403225" cy="436562"/>
              </a:xfrm>
              <a:custGeom>
                <a:avLst/>
                <a:gdLst>
                  <a:gd name="T0" fmla="*/ 83 w 124"/>
                  <a:gd name="T1" fmla="*/ 41 h 133"/>
                  <a:gd name="T2" fmla="*/ 124 w 124"/>
                  <a:gd name="T3" fmla="*/ 0 h 133"/>
                  <a:gd name="T4" fmla="*/ 123 w 124"/>
                  <a:gd name="T5" fmla="*/ 0 h 133"/>
                  <a:gd name="T6" fmla="*/ 52 w 124"/>
                  <a:gd name="T7" fmla="*/ 32 h 133"/>
                  <a:gd name="T8" fmla="*/ 1 w 124"/>
                  <a:gd name="T9" fmla="*/ 64 h 133"/>
                  <a:gd name="T10" fmla="*/ 0 w 124"/>
                  <a:gd name="T11" fmla="*/ 79 h 133"/>
                  <a:gd name="T12" fmla="*/ 19 w 124"/>
                  <a:gd name="T13" fmla="*/ 133 h 133"/>
                  <a:gd name="T14" fmla="*/ 83 w 124"/>
                  <a:gd name="T15" fmla="*/ 41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4" h="133">
                    <a:moveTo>
                      <a:pt x="83" y="41"/>
                    </a:moveTo>
                    <a:cubicBezTo>
                      <a:pt x="108" y="30"/>
                      <a:pt x="120" y="13"/>
                      <a:pt x="124" y="0"/>
                    </a:cubicBezTo>
                    <a:cubicBezTo>
                      <a:pt x="123" y="0"/>
                      <a:pt x="123" y="0"/>
                      <a:pt x="123" y="0"/>
                    </a:cubicBezTo>
                    <a:cubicBezTo>
                      <a:pt x="112" y="23"/>
                      <a:pt x="90" y="27"/>
                      <a:pt x="52" y="32"/>
                    </a:cubicBezTo>
                    <a:cubicBezTo>
                      <a:pt x="29" y="35"/>
                      <a:pt x="12" y="48"/>
                      <a:pt x="1" y="64"/>
                    </a:cubicBezTo>
                    <a:cubicBezTo>
                      <a:pt x="0" y="69"/>
                      <a:pt x="0" y="74"/>
                      <a:pt x="0" y="79"/>
                    </a:cubicBezTo>
                    <a:cubicBezTo>
                      <a:pt x="0" y="99"/>
                      <a:pt x="7" y="118"/>
                      <a:pt x="19" y="133"/>
                    </a:cubicBezTo>
                    <a:cubicBezTo>
                      <a:pt x="18" y="68"/>
                      <a:pt x="52" y="54"/>
                      <a:pt x="83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</p:grpSp>
      </p:grpSp>
      <p:sp>
        <p:nvSpPr>
          <p:cNvPr id="4" name="Pladsholder til tekst 3"/>
          <p:cNvSpPr>
            <a:spLocks noGrp="1"/>
          </p:cNvSpPr>
          <p:nvPr>
            <p:ph type="body" sz="quarter" idx="12" hasCustomPrompt="1"/>
          </p:nvPr>
        </p:nvSpPr>
        <p:spPr>
          <a:xfrm>
            <a:off x="583406" y="2101809"/>
            <a:ext cx="4458495" cy="3600491"/>
          </a:xfrm>
        </p:spPr>
        <p:txBody>
          <a:bodyPr rtlCol="0"/>
          <a:lstStyle>
            <a:lvl1pPr marL="285750" indent="-285750">
              <a:buFontTx/>
              <a:buBlip>
                <a:blip r:embed="rId2"/>
              </a:buBlip>
              <a:defRPr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GB"/>
              <a:t>Insert text here</a:t>
            </a:r>
            <a:endParaRPr lang="da-DK" dirty="0"/>
          </a:p>
        </p:txBody>
      </p:sp>
      <p:grpSp>
        <p:nvGrpSpPr>
          <p:cNvPr id="2" name="Gruppe 1"/>
          <p:cNvGrpSpPr/>
          <p:nvPr userDrawn="1"/>
        </p:nvGrpSpPr>
        <p:grpSpPr>
          <a:xfrm>
            <a:off x="-3502" y="657225"/>
            <a:ext cx="405154" cy="1182460"/>
            <a:chOff x="-3502" y="657225"/>
            <a:chExt cx="405154" cy="1182460"/>
          </a:xfrm>
          <a:solidFill>
            <a:schemeClr val="bg1"/>
          </a:solidFill>
        </p:grpSpPr>
        <p:sp>
          <p:nvSpPr>
            <p:cNvPr id="56" name="Freeform 53"/>
            <p:cNvSpPr>
              <a:spLocks/>
            </p:cNvSpPr>
            <p:nvPr userDrawn="1"/>
          </p:nvSpPr>
          <p:spPr bwMode="auto">
            <a:xfrm>
              <a:off x="328321" y="1768187"/>
              <a:ext cx="73331" cy="71498"/>
            </a:xfrm>
            <a:custGeom>
              <a:avLst/>
              <a:gdLst>
                <a:gd name="T0" fmla="*/ 19 w 19"/>
                <a:gd name="T1" fmla="*/ 0 h 19"/>
                <a:gd name="T2" fmla="*/ 19 w 19"/>
                <a:gd name="T3" fmla="*/ 4 h 19"/>
                <a:gd name="T4" fmla="*/ 3 w 19"/>
                <a:gd name="T5" fmla="*/ 19 h 19"/>
                <a:gd name="T6" fmla="*/ 0 w 19"/>
                <a:gd name="T7" fmla="*/ 19 h 19"/>
                <a:gd name="T8" fmla="*/ 19 w 1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9" y="0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4" y="9"/>
                    <a:pt x="8" y="14"/>
                    <a:pt x="3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6" y="13"/>
                    <a:pt x="13" y="7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57" name="Freeform 54"/>
            <p:cNvSpPr>
              <a:spLocks/>
            </p:cNvSpPr>
            <p:nvPr userDrawn="1"/>
          </p:nvSpPr>
          <p:spPr bwMode="auto">
            <a:xfrm>
              <a:off x="236657" y="1685690"/>
              <a:ext cx="164995" cy="153995"/>
            </a:xfrm>
            <a:custGeom>
              <a:avLst/>
              <a:gdLst>
                <a:gd name="T0" fmla="*/ 43 w 43"/>
                <a:gd name="T1" fmla="*/ 0 h 41"/>
                <a:gd name="T2" fmla="*/ 43 w 43"/>
                <a:gd name="T3" fmla="*/ 4 h 41"/>
                <a:gd name="T4" fmla="*/ 7 w 43"/>
                <a:gd name="T5" fmla="*/ 38 h 41"/>
                <a:gd name="T6" fmla="*/ 3 w 43"/>
                <a:gd name="T7" fmla="*/ 41 h 41"/>
                <a:gd name="T8" fmla="*/ 0 w 43"/>
                <a:gd name="T9" fmla="*/ 41 h 41"/>
                <a:gd name="T10" fmla="*/ 42 w 43"/>
                <a:gd name="T11" fmla="*/ 1 h 41"/>
                <a:gd name="T12" fmla="*/ 43 w 43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1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31" y="14"/>
                    <a:pt x="19" y="26"/>
                    <a:pt x="7" y="38"/>
                  </a:cubicBezTo>
                  <a:cubicBezTo>
                    <a:pt x="6" y="39"/>
                    <a:pt x="5" y="40"/>
                    <a:pt x="3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4" y="28"/>
                    <a:pt x="27" y="14"/>
                    <a:pt x="42" y="1"/>
                  </a:cubicBezTo>
                  <a:cubicBezTo>
                    <a:pt x="42" y="1"/>
                    <a:pt x="43" y="1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58" name="Freeform 55"/>
            <p:cNvSpPr>
              <a:spLocks/>
            </p:cNvSpPr>
            <p:nvPr userDrawn="1"/>
          </p:nvSpPr>
          <p:spPr bwMode="auto">
            <a:xfrm>
              <a:off x="124827" y="1605026"/>
              <a:ext cx="276825" cy="234659"/>
            </a:xfrm>
            <a:custGeom>
              <a:avLst/>
              <a:gdLst>
                <a:gd name="T0" fmla="*/ 72 w 72"/>
                <a:gd name="T1" fmla="*/ 0 h 62"/>
                <a:gd name="T2" fmla="*/ 72 w 72"/>
                <a:gd name="T3" fmla="*/ 3 h 62"/>
                <a:gd name="T4" fmla="*/ 35 w 72"/>
                <a:gd name="T5" fmla="*/ 37 h 62"/>
                <a:gd name="T6" fmla="*/ 4 w 72"/>
                <a:gd name="T7" fmla="*/ 62 h 62"/>
                <a:gd name="T8" fmla="*/ 0 w 72"/>
                <a:gd name="T9" fmla="*/ 62 h 62"/>
                <a:gd name="T10" fmla="*/ 7 w 72"/>
                <a:gd name="T11" fmla="*/ 58 h 62"/>
                <a:gd name="T12" fmla="*/ 70 w 72"/>
                <a:gd name="T13" fmla="*/ 2 h 62"/>
                <a:gd name="T14" fmla="*/ 72 w 72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2">
                  <a:moveTo>
                    <a:pt x="72" y="0"/>
                  </a:moveTo>
                  <a:cubicBezTo>
                    <a:pt x="72" y="3"/>
                    <a:pt x="72" y="3"/>
                    <a:pt x="72" y="3"/>
                  </a:cubicBezTo>
                  <a:cubicBezTo>
                    <a:pt x="59" y="14"/>
                    <a:pt x="47" y="25"/>
                    <a:pt x="35" y="37"/>
                  </a:cubicBezTo>
                  <a:cubicBezTo>
                    <a:pt x="26" y="46"/>
                    <a:pt x="15" y="55"/>
                    <a:pt x="4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" y="61"/>
                    <a:pt x="5" y="59"/>
                    <a:pt x="7" y="58"/>
                  </a:cubicBezTo>
                  <a:cubicBezTo>
                    <a:pt x="30" y="41"/>
                    <a:pt x="48" y="20"/>
                    <a:pt x="70" y="2"/>
                  </a:cubicBezTo>
                  <a:cubicBezTo>
                    <a:pt x="70" y="1"/>
                    <a:pt x="71" y="1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59" name="Freeform 56"/>
            <p:cNvSpPr>
              <a:spLocks/>
            </p:cNvSpPr>
            <p:nvPr userDrawn="1"/>
          </p:nvSpPr>
          <p:spPr bwMode="auto">
            <a:xfrm>
              <a:off x="-3502" y="1526195"/>
              <a:ext cx="405154" cy="302490"/>
            </a:xfrm>
            <a:custGeom>
              <a:avLst/>
              <a:gdLst>
                <a:gd name="T0" fmla="*/ 105 w 105"/>
                <a:gd name="T1" fmla="*/ 0 h 80"/>
                <a:gd name="T2" fmla="*/ 105 w 105"/>
                <a:gd name="T3" fmla="*/ 3 h 80"/>
                <a:gd name="T4" fmla="*/ 67 w 105"/>
                <a:gd name="T5" fmla="*/ 37 h 80"/>
                <a:gd name="T6" fmla="*/ 0 w 105"/>
                <a:gd name="T7" fmla="*/ 80 h 80"/>
                <a:gd name="T8" fmla="*/ 0 w 105"/>
                <a:gd name="T9" fmla="*/ 77 h 80"/>
                <a:gd name="T10" fmla="*/ 39 w 105"/>
                <a:gd name="T11" fmla="*/ 57 h 80"/>
                <a:gd name="T12" fmla="*/ 102 w 105"/>
                <a:gd name="T13" fmla="*/ 3 h 80"/>
                <a:gd name="T14" fmla="*/ 105 w 105"/>
                <a:gd name="T1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80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4"/>
                    <a:pt x="80" y="25"/>
                    <a:pt x="67" y="37"/>
                  </a:cubicBezTo>
                  <a:cubicBezTo>
                    <a:pt x="48" y="55"/>
                    <a:pt x="25" y="70"/>
                    <a:pt x="0" y="8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4" y="72"/>
                    <a:pt x="27" y="65"/>
                    <a:pt x="39" y="57"/>
                  </a:cubicBezTo>
                  <a:cubicBezTo>
                    <a:pt x="62" y="41"/>
                    <a:pt x="81" y="21"/>
                    <a:pt x="102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0" name="Freeform 57"/>
            <p:cNvSpPr>
              <a:spLocks/>
            </p:cNvSpPr>
            <p:nvPr userDrawn="1"/>
          </p:nvSpPr>
          <p:spPr bwMode="auto">
            <a:xfrm>
              <a:off x="-3502" y="1454698"/>
              <a:ext cx="405154" cy="287824"/>
            </a:xfrm>
            <a:custGeom>
              <a:avLst/>
              <a:gdLst>
                <a:gd name="T0" fmla="*/ 105 w 105"/>
                <a:gd name="T1" fmla="*/ 0 h 76"/>
                <a:gd name="T2" fmla="*/ 105 w 105"/>
                <a:gd name="T3" fmla="*/ 2 h 76"/>
                <a:gd name="T4" fmla="*/ 67 w 105"/>
                <a:gd name="T5" fmla="*/ 35 h 76"/>
                <a:gd name="T6" fmla="*/ 0 w 105"/>
                <a:gd name="T7" fmla="*/ 76 h 76"/>
                <a:gd name="T8" fmla="*/ 0 w 105"/>
                <a:gd name="T9" fmla="*/ 74 h 76"/>
                <a:gd name="T10" fmla="*/ 39 w 105"/>
                <a:gd name="T11" fmla="*/ 54 h 76"/>
                <a:gd name="T12" fmla="*/ 101 w 105"/>
                <a:gd name="T13" fmla="*/ 2 h 76"/>
                <a:gd name="T14" fmla="*/ 105 w 105"/>
                <a:gd name="T1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6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3"/>
                    <a:pt x="79" y="24"/>
                    <a:pt x="67" y="35"/>
                  </a:cubicBezTo>
                  <a:cubicBezTo>
                    <a:pt x="48" y="52"/>
                    <a:pt x="25" y="67"/>
                    <a:pt x="0" y="76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4" y="69"/>
                    <a:pt x="27" y="62"/>
                    <a:pt x="39" y="54"/>
                  </a:cubicBezTo>
                  <a:cubicBezTo>
                    <a:pt x="62" y="39"/>
                    <a:pt x="80" y="19"/>
                    <a:pt x="101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1" name="Freeform 58"/>
            <p:cNvSpPr>
              <a:spLocks/>
            </p:cNvSpPr>
            <p:nvPr userDrawn="1"/>
          </p:nvSpPr>
          <p:spPr bwMode="auto">
            <a:xfrm>
              <a:off x="-3502" y="1379534"/>
              <a:ext cx="405154" cy="278657"/>
            </a:xfrm>
            <a:custGeom>
              <a:avLst/>
              <a:gdLst>
                <a:gd name="T0" fmla="*/ 105 w 105"/>
                <a:gd name="T1" fmla="*/ 0 h 74"/>
                <a:gd name="T2" fmla="*/ 105 w 105"/>
                <a:gd name="T3" fmla="*/ 3 h 74"/>
                <a:gd name="T4" fmla="*/ 67 w 105"/>
                <a:gd name="T5" fmla="*/ 34 h 74"/>
                <a:gd name="T6" fmla="*/ 0 w 105"/>
                <a:gd name="T7" fmla="*/ 74 h 74"/>
                <a:gd name="T8" fmla="*/ 0 w 105"/>
                <a:gd name="T9" fmla="*/ 72 h 74"/>
                <a:gd name="T10" fmla="*/ 39 w 105"/>
                <a:gd name="T11" fmla="*/ 52 h 74"/>
                <a:gd name="T12" fmla="*/ 101 w 105"/>
                <a:gd name="T13" fmla="*/ 3 h 74"/>
                <a:gd name="T14" fmla="*/ 105 w 10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3"/>
                    <a:pt x="79" y="24"/>
                    <a:pt x="67" y="34"/>
                  </a:cubicBezTo>
                  <a:cubicBezTo>
                    <a:pt x="47" y="51"/>
                    <a:pt x="25" y="65"/>
                    <a:pt x="0" y="74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4" y="67"/>
                    <a:pt x="27" y="60"/>
                    <a:pt x="39" y="52"/>
                  </a:cubicBezTo>
                  <a:cubicBezTo>
                    <a:pt x="62" y="38"/>
                    <a:pt x="80" y="19"/>
                    <a:pt x="101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2" name="Freeform 59"/>
            <p:cNvSpPr>
              <a:spLocks/>
            </p:cNvSpPr>
            <p:nvPr userDrawn="1"/>
          </p:nvSpPr>
          <p:spPr bwMode="auto">
            <a:xfrm>
              <a:off x="-3502" y="1311703"/>
              <a:ext cx="405154" cy="263991"/>
            </a:xfrm>
            <a:custGeom>
              <a:avLst/>
              <a:gdLst>
                <a:gd name="T0" fmla="*/ 105 w 105"/>
                <a:gd name="T1" fmla="*/ 0 h 70"/>
                <a:gd name="T2" fmla="*/ 105 w 105"/>
                <a:gd name="T3" fmla="*/ 2 h 70"/>
                <a:gd name="T4" fmla="*/ 67 w 105"/>
                <a:gd name="T5" fmla="*/ 32 h 70"/>
                <a:gd name="T6" fmla="*/ 0 w 105"/>
                <a:gd name="T7" fmla="*/ 70 h 70"/>
                <a:gd name="T8" fmla="*/ 0 w 105"/>
                <a:gd name="T9" fmla="*/ 68 h 70"/>
                <a:gd name="T10" fmla="*/ 40 w 105"/>
                <a:gd name="T11" fmla="*/ 50 h 70"/>
                <a:gd name="T12" fmla="*/ 102 w 105"/>
                <a:gd name="T13" fmla="*/ 2 h 70"/>
                <a:gd name="T14" fmla="*/ 105 w 105"/>
                <a:gd name="T1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2"/>
                    <a:pt x="80" y="22"/>
                    <a:pt x="67" y="32"/>
                  </a:cubicBezTo>
                  <a:cubicBezTo>
                    <a:pt x="48" y="49"/>
                    <a:pt x="25" y="62"/>
                    <a:pt x="0" y="7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4" y="63"/>
                    <a:pt x="27" y="57"/>
                    <a:pt x="40" y="50"/>
                  </a:cubicBezTo>
                  <a:cubicBezTo>
                    <a:pt x="62" y="36"/>
                    <a:pt x="81" y="18"/>
                    <a:pt x="102" y="2"/>
                  </a:cubicBezTo>
                  <a:cubicBezTo>
                    <a:pt x="103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3" name="Freeform 60"/>
            <p:cNvSpPr>
              <a:spLocks/>
            </p:cNvSpPr>
            <p:nvPr userDrawn="1"/>
          </p:nvSpPr>
          <p:spPr bwMode="auto">
            <a:xfrm>
              <a:off x="-3502" y="1243872"/>
              <a:ext cx="405154" cy="252991"/>
            </a:xfrm>
            <a:custGeom>
              <a:avLst/>
              <a:gdLst>
                <a:gd name="T0" fmla="*/ 105 w 105"/>
                <a:gd name="T1" fmla="*/ 0 h 67"/>
                <a:gd name="T2" fmla="*/ 105 w 105"/>
                <a:gd name="T3" fmla="*/ 2 h 67"/>
                <a:gd name="T4" fmla="*/ 68 w 105"/>
                <a:gd name="T5" fmla="*/ 31 h 67"/>
                <a:gd name="T6" fmla="*/ 0 w 105"/>
                <a:gd name="T7" fmla="*/ 67 h 67"/>
                <a:gd name="T8" fmla="*/ 0 w 105"/>
                <a:gd name="T9" fmla="*/ 65 h 67"/>
                <a:gd name="T10" fmla="*/ 41 w 105"/>
                <a:gd name="T11" fmla="*/ 47 h 67"/>
                <a:gd name="T12" fmla="*/ 102 w 105"/>
                <a:gd name="T13" fmla="*/ 2 h 67"/>
                <a:gd name="T14" fmla="*/ 105 w 105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7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1"/>
                    <a:pt x="80" y="21"/>
                    <a:pt x="68" y="31"/>
                  </a:cubicBezTo>
                  <a:cubicBezTo>
                    <a:pt x="48" y="47"/>
                    <a:pt x="25" y="60"/>
                    <a:pt x="0" y="6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4" y="61"/>
                    <a:pt x="28" y="55"/>
                    <a:pt x="41" y="47"/>
                  </a:cubicBezTo>
                  <a:cubicBezTo>
                    <a:pt x="63" y="34"/>
                    <a:pt x="81" y="17"/>
                    <a:pt x="102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4" name="Freeform 61"/>
            <p:cNvSpPr>
              <a:spLocks/>
            </p:cNvSpPr>
            <p:nvPr userDrawn="1"/>
          </p:nvSpPr>
          <p:spPr bwMode="auto">
            <a:xfrm>
              <a:off x="-3502" y="1174207"/>
              <a:ext cx="405154" cy="245658"/>
            </a:xfrm>
            <a:custGeom>
              <a:avLst/>
              <a:gdLst>
                <a:gd name="T0" fmla="*/ 105 w 105"/>
                <a:gd name="T1" fmla="*/ 0 h 65"/>
                <a:gd name="T2" fmla="*/ 105 w 105"/>
                <a:gd name="T3" fmla="*/ 3 h 65"/>
                <a:gd name="T4" fmla="*/ 69 w 105"/>
                <a:gd name="T5" fmla="*/ 29 h 65"/>
                <a:gd name="T6" fmla="*/ 0 w 105"/>
                <a:gd name="T7" fmla="*/ 65 h 65"/>
                <a:gd name="T8" fmla="*/ 0 w 105"/>
                <a:gd name="T9" fmla="*/ 62 h 65"/>
                <a:gd name="T10" fmla="*/ 42 w 105"/>
                <a:gd name="T11" fmla="*/ 45 h 65"/>
                <a:gd name="T12" fmla="*/ 103 w 105"/>
                <a:gd name="T13" fmla="*/ 2 h 65"/>
                <a:gd name="T14" fmla="*/ 105 w 105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5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1" y="20"/>
                    <a:pt x="69" y="29"/>
                  </a:cubicBezTo>
                  <a:cubicBezTo>
                    <a:pt x="49" y="45"/>
                    <a:pt x="25" y="58"/>
                    <a:pt x="0" y="6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5" y="58"/>
                    <a:pt x="29" y="53"/>
                    <a:pt x="42" y="45"/>
                  </a:cubicBezTo>
                  <a:cubicBezTo>
                    <a:pt x="64" y="33"/>
                    <a:pt x="82" y="16"/>
                    <a:pt x="103" y="2"/>
                  </a:cubicBezTo>
                  <a:cubicBezTo>
                    <a:pt x="104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5" name="Freeform 62"/>
            <p:cNvSpPr>
              <a:spLocks/>
            </p:cNvSpPr>
            <p:nvPr userDrawn="1"/>
          </p:nvSpPr>
          <p:spPr bwMode="auto">
            <a:xfrm>
              <a:off x="-3502" y="1110043"/>
              <a:ext cx="405154" cy="230992"/>
            </a:xfrm>
            <a:custGeom>
              <a:avLst/>
              <a:gdLst>
                <a:gd name="T0" fmla="*/ 105 w 105"/>
                <a:gd name="T1" fmla="*/ 0 h 61"/>
                <a:gd name="T2" fmla="*/ 105 w 105"/>
                <a:gd name="T3" fmla="*/ 3 h 61"/>
                <a:gd name="T4" fmla="*/ 71 w 105"/>
                <a:gd name="T5" fmla="*/ 27 h 61"/>
                <a:gd name="T6" fmla="*/ 0 w 105"/>
                <a:gd name="T7" fmla="*/ 61 h 61"/>
                <a:gd name="T8" fmla="*/ 0 w 105"/>
                <a:gd name="T9" fmla="*/ 59 h 61"/>
                <a:gd name="T10" fmla="*/ 44 w 105"/>
                <a:gd name="T11" fmla="*/ 42 h 61"/>
                <a:gd name="T12" fmla="*/ 104 w 105"/>
                <a:gd name="T13" fmla="*/ 1 h 61"/>
                <a:gd name="T14" fmla="*/ 105 w 105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1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2" y="19"/>
                    <a:pt x="71" y="27"/>
                  </a:cubicBezTo>
                  <a:cubicBezTo>
                    <a:pt x="50" y="43"/>
                    <a:pt x="25" y="55"/>
                    <a:pt x="0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5" y="55"/>
                    <a:pt x="30" y="50"/>
                    <a:pt x="44" y="42"/>
                  </a:cubicBezTo>
                  <a:cubicBezTo>
                    <a:pt x="65" y="31"/>
                    <a:pt x="84" y="15"/>
                    <a:pt x="104" y="1"/>
                  </a:cubicBezTo>
                  <a:cubicBezTo>
                    <a:pt x="104" y="1"/>
                    <a:pt x="105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6" name="Freeform 63"/>
            <p:cNvSpPr>
              <a:spLocks/>
            </p:cNvSpPr>
            <p:nvPr userDrawn="1"/>
          </p:nvSpPr>
          <p:spPr bwMode="auto">
            <a:xfrm>
              <a:off x="-3502" y="1049545"/>
              <a:ext cx="405154" cy="219992"/>
            </a:xfrm>
            <a:custGeom>
              <a:avLst/>
              <a:gdLst>
                <a:gd name="T0" fmla="*/ 105 w 105"/>
                <a:gd name="T1" fmla="*/ 0 h 58"/>
                <a:gd name="T2" fmla="*/ 105 w 105"/>
                <a:gd name="T3" fmla="*/ 2 h 58"/>
                <a:gd name="T4" fmla="*/ 72 w 105"/>
                <a:gd name="T5" fmla="*/ 25 h 58"/>
                <a:gd name="T6" fmla="*/ 0 w 105"/>
                <a:gd name="T7" fmla="*/ 58 h 58"/>
                <a:gd name="T8" fmla="*/ 0 w 105"/>
                <a:gd name="T9" fmla="*/ 55 h 58"/>
                <a:gd name="T10" fmla="*/ 46 w 105"/>
                <a:gd name="T11" fmla="*/ 39 h 58"/>
                <a:gd name="T12" fmla="*/ 105 w 105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8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4" y="10"/>
                    <a:pt x="83" y="17"/>
                    <a:pt x="72" y="25"/>
                  </a:cubicBezTo>
                  <a:cubicBezTo>
                    <a:pt x="51" y="41"/>
                    <a:pt x="26" y="52"/>
                    <a:pt x="0" y="58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6" y="52"/>
                    <a:pt x="31" y="47"/>
                    <a:pt x="46" y="39"/>
                  </a:cubicBezTo>
                  <a:cubicBezTo>
                    <a:pt x="67" y="28"/>
                    <a:pt x="85" y="13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7" name="Freeform 64"/>
            <p:cNvSpPr>
              <a:spLocks/>
            </p:cNvSpPr>
            <p:nvPr userDrawn="1"/>
          </p:nvSpPr>
          <p:spPr bwMode="auto">
            <a:xfrm>
              <a:off x="-3502" y="989048"/>
              <a:ext cx="405154" cy="205326"/>
            </a:xfrm>
            <a:custGeom>
              <a:avLst/>
              <a:gdLst>
                <a:gd name="T0" fmla="*/ 105 w 105"/>
                <a:gd name="T1" fmla="*/ 0 h 54"/>
                <a:gd name="T2" fmla="*/ 105 w 105"/>
                <a:gd name="T3" fmla="*/ 2 h 54"/>
                <a:gd name="T4" fmla="*/ 74 w 105"/>
                <a:gd name="T5" fmla="*/ 23 h 54"/>
                <a:gd name="T6" fmla="*/ 0 w 105"/>
                <a:gd name="T7" fmla="*/ 54 h 54"/>
                <a:gd name="T8" fmla="*/ 0 w 105"/>
                <a:gd name="T9" fmla="*/ 52 h 54"/>
                <a:gd name="T10" fmla="*/ 48 w 105"/>
                <a:gd name="T11" fmla="*/ 36 h 54"/>
                <a:gd name="T12" fmla="*/ 105 w 105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4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9"/>
                    <a:pt x="84" y="16"/>
                    <a:pt x="74" y="23"/>
                  </a:cubicBezTo>
                  <a:cubicBezTo>
                    <a:pt x="52" y="38"/>
                    <a:pt x="27" y="49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7" y="49"/>
                    <a:pt x="33" y="44"/>
                    <a:pt x="48" y="36"/>
                  </a:cubicBezTo>
                  <a:cubicBezTo>
                    <a:pt x="68" y="26"/>
                    <a:pt x="86" y="12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8" name="Freeform 65"/>
            <p:cNvSpPr>
              <a:spLocks/>
            </p:cNvSpPr>
            <p:nvPr userDrawn="1"/>
          </p:nvSpPr>
          <p:spPr bwMode="auto">
            <a:xfrm>
              <a:off x="-3502" y="934049"/>
              <a:ext cx="405154" cy="188827"/>
            </a:xfrm>
            <a:custGeom>
              <a:avLst/>
              <a:gdLst>
                <a:gd name="T0" fmla="*/ 105 w 105"/>
                <a:gd name="T1" fmla="*/ 0 h 50"/>
                <a:gd name="T2" fmla="*/ 105 w 105"/>
                <a:gd name="T3" fmla="*/ 2 h 50"/>
                <a:gd name="T4" fmla="*/ 76 w 105"/>
                <a:gd name="T5" fmla="*/ 20 h 50"/>
                <a:gd name="T6" fmla="*/ 0 w 105"/>
                <a:gd name="T7" fmla="*/ 50 h 50"/>
                <a:gd name="T8" fmla="*/ 0 w 105"/>
                <a:gd name="T9" fmla="*/ 48 h 50"/>
                <a:gd name="T10" fmla="*/ 51 w 105"/>
                <a:gd name="T11" fmla="*/ 33 h 50"/>
                <a:gd name="T12" fmla="*/ 105 w 105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8"/>
                    <a:pt x="86" y="14"/>
                    <a:pt x="76" y="20"/>
                  </a:cubicBezTo>
                  <a:cubicBezTo>
                    <a:pt x="54" y="36"/>
                    <a:pt x="27" y="46"/>
                    <a:pt x="0" y="5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7" y="45"/>
                    <a:pt x="35" y="41"/>
                    <a:pt x="51" y="33"/>
                  </a:cubicBezTo>
                  <a:cubicBezTo>
                    <a:pt x="70" y="24"/>
                    <a:pt x="87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9" name="Freeform 66"/>
            <p:cNvSpPr>
              <a:spLocks/>
            </p:cNvSpPr>
            <p:nvPr userDrawn="1"/>
          </p:nvSpPr>
          <p:spPr bwMode="auto">
            <a:xfrm>
              <a:off x="-3502" y="873551"/>
              <a:ext cx="405154" cy="175994"/>
            </a:xfrm>
            <a:custGeom>
              <a:avLst/>
              <a:gdLst>
                <a:gd name="T0" fmla="*/ 105 w 105"/>
                <a:gd name="T1" fmla="*/ 0 h 47"/>
                <a:gd name="T2" fmla="*/ 105 w 105"/>
                <a:gd name="T3" fmla="*/ 3 h 47"/>
                <a:gd name="T4" fmla="*/ 79 w 105"/>
                <a:gd name="T5" fmla="*/ 19 h 47"/>
                <a:gd name="T6" fmla="*/ 0 w 105"/>
                <a:gd name="T7" fmla="*/ 47 h 47"/>
                <a:gd name="T8" fmla="*/ 0 w 105"/>
                <a:gd name="T9" fmla="*/ 45 h 47"/>
                <a:gd name="T10" fmla="*/ 53 w 105"/>
                <a:gd name="T11" fmla="*/ 31 h 47"/>
                <a:gd name="T12" fmla="*/ 105 w 105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7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6" y="8"/>
                    <a:pt x="88" y="13"/>
                    <a:pt x="79" y="19"/>
                  </a:cubicBezTo>
                  <a:cubicBezTo>
                    <a:pt x="55" y="34"/>
                    <a:pt x="28" y="44"/>
                    <a:pt x="0" y="4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8" y="43"/>
                    <a:pt x="36" y="39"/>
                    <a:pt x="53" y="31"/>
                  </a:cubicBezTo>
                  <a:cubicBezTo>
                    <a:pt x="72" y="23"/>
                    <a:pt x="88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0" name="Freeform 67"/>
            <p:cNvSpPr>
              <a:spLocks/>
            </p:cNvSpPr>
            <p:nvPr userDrawn="1"/>
          </p:nvSpPr>
          <p:spPr bwMode="auto">
            <a:xfrm>
              <a:off x="-3502" y="820387"/>
              <a:ext cx="405154" cy="161328"/>
            </a:xfrm>
            <a:custGeom>
              <a:avLst/>
              <a:gdLst>
                <a:gd name="T0" fmla="*/ 105 w 105"/>
                <a:gd name="T1" fmla="*/ 0 h 43"/>
                <a:gd name="T2" fmla="*/ 105 w 105"/>
                <a:gd name="T3" fmla="*/ 2 h 43"/>
                <a:gd name="T4" fmla="*/ 82 w 105"/>
                <a:gd name="T5" fmla="*/ 16 h 43"/>
                <a:gd name="T6" fmla="*/ 0 w 105"/>
                <a:gd name="T7" fmla="*/ 43 h 43"/>
                <a:gd name="T8" fmla="*/ 0 w 105"/>
                <a:gd name="T9" fmla="*/ 40 h 43"/>
                <a:gd name="T10" fmla="*/ 56 w 105"/>
                <a:gd name="T11" fmla="*/ 27 h 43"/>
                <a:gd name="T12" fmla="*/ 105 w 105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7" y="6"/>
                    <a:pt x="89" y="11"/>
                    <a:pt x="82" y="16"/>
                  </a:cubicBezTo>
                  <a:cubicBezTo>
                    <a:pt x="57" y="31"/>
                    <a:pt x="29" y="41"/>
                    <a:pt x="0" y="4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9" y="39"/>
                    <a:pt x="38" y="35"/>
                    <a:pt x="56" y="27"/>
                  </a:cubicBezTo>
                  <a:cubicBezTo>
                    <a:pt x="74" y="20"/>
                    <a:pt x="89" y="9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1" name="Freeform 68"/>
            <p:cNvSpPr>
              <a:spLocks/>
            </p:cNvSpPr>
            <p:nvPr userDrawn="1"/>
          </p:nvSpPr>
          <p:spPr bwMode="auto">
            <a:xfrm>
              <a:off x="-3502" y="767221"/>
              <a:ext cx="405154" cy="146662"/>
            </a:xfrm>
            <a:custGeom>
              <a:avLst/>
              <a:gdLst>
                <a:gd name="T0" fmla="*/ 105 w 105"/>
                <a:gd name="T1" fmla="*/ 0 h 39"/>
                <a:gd name="T2" fmla="*/ 105 w 105"/>
                <a:gd name="T3" fmla="*/ 2 h 39"/>
                <a:gd name="T4" fmla="*/ 85 w 105"/>
                <a:gd name="T5" fmla="*/ 13 h 39"/>
                <a:gd name="T6" fmla="*/ 0 w 105"/>
                <a:gd name="T7" fmla="*/ 39 h 39"/>
                <a:gd name="T8" fmla="*/ 0 w 105"/>
                <a:gd name="T9" fmla="*/ 36 h 39"/>
                <a:gd name="T10" fmla="*/ 60 w 105"/>
                <a:gd name="T11" fmla="*/ 24 h 39"/>
                <a:gd name="T12" fmla="*/ 105 w 105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9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8" y="5"/>
                    <a:pt x="91" y="9"/>
                    <a:pt x="85" y="13"/>
                  </a:cubicBezTo>
                  <a:cubicBezTo>
                    <a:pt x="59" y="29"/>
                    <a:pt x="30" y="38"/>
                    <a:pt x="0" y="3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0" y="36"/>
                    <a:pt x="41" y="32"/>
                    <a:pt x="60" y="24"/>
                  </a:cubicBezTo>
                  <a:cubicBezTo>
                    <a:pt x="76" y="17"/>
                    <a:pt x="90" y="8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2" name="Freeform 69"/>
            <p:cNvSpPr>
              <a:spLocks/>
            </p:cNvSpPr>
            <p:nvPr userDrawn="1"/>
          </p:nvSpPr>
          <p:spPr bwMode="auto">
            <a:xfrm>
              <a:off x="-3502" y="714057"/>
              <a:ext cx="405154" cy="131995"/>
            </a:xfrm>
            <a:custGeom>
              <a:avLst/>
              <a:gdLst>
                <a:gd name="T0" fmla="*/ 105 w 105"/>
                <a:gd name="T1" fmla="*/ 0 h 35"/>
                <a:gd name="T2" fmla="*/ 105 w 105"/>
                <a:gd name="T3" fmla="*/ 2 h 35"/>
                <a:gd name="T4" fmla="*/ 88 w 105"/>
                <a:gd name="T5" fmla="*/ 11 h 35"/>
                <a:gd name="T6" fmla="*/ 0 w 105"/>
                <a:gd name="T7" fmla="*/ 34 h 35"/>
                <a:gd name="T8" fmla="*/ 0 w 105"/>
                <a:gd name="T9" fmla="*/ 32 h 35"/>
                <a:gd name="T10" fmla="*/ 63 w 105"/>
                <a:gd name="T11" fmla="*/ 21 h 35"/>
                <a:gd name="T12" fmla="*/ 105 w 105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5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9" y="5"/>
                    <a:pt x="93" y="8"/>
                    <a:pt x="88" y="11"/>
                  </a:cubicBezTo>
                  <a:cubicBezTo>
                    <a:pt x="61" y="27"/>
                    <a:pt x="31" y="35"/>
                    <a:pt x="0" y="3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1" y="33"/>
                    <a:pt x="43" y="29"/>
                    <a:pt x="63" y="21"/>
                  </a:cubicBezTo>
                  <a:cubicBezTo>
                    <a:pt x="78" y="16"/>
                    <a:pt x="91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3" name="Freeform 70"/>
            <p:cNvSpPr>
              <a:spLocks/>
            </p:cNvSpPr>
            <p:nvPr userDrawn="1"/>
          </p:nvSpPr>
          <p:spPr bwMode="auto">
            <a:xfrm>
              <a:off x="-3502" y="660892"/>
              <a:ext cx="405154" cy="124662"/>
            </a:xfrm>
            <a:custGeom>
              <a:avLst/>
              <a:gdLst>
                <a:gd name="T0" fmla="*/ 105 w 105"/>
                <a:gd name="T1" fmla="*/ 0 h 33"/>
                <a:gd name="T2" fmla="*/ 105 w 105"/>
                <a:gd name="T3" fmla="*/ 2 h 33"/>
                <a:gd name="T4" fmla="*/ 91 w 105"/>
                <a:gd name="T5" fmla="*/ 10 h 33"/>
                <a:gd name="T6" fmla="*/ 0 w 105"/>
                <a:gd name="T7" fmla="*/ 30 h 33"/>
                <a:gd name="T8" fmla="*/ 0 w 105"/>
                <a:gd name="T9" fmla="*/ 28 h 33"/>
                <a:gd name="T10" fmla="*/ 3 w 105"/>
                <a:gd name="T11" fmla="*/ 28 h 33"/>
                <a:gd name="T12" fmla="*/ 67 w 105"/>
                <a:gd name="T13" fmla="*/ 19 h 33"/>
                <a:gd name="T14" fmla="*/ 105 w 105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3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100" y="4"/>
                    <a:pt x="96" y="7"/>
                    <a:pt x="91" y="10"/>
                  </a:cubicBezTo>
                  <a:cubicBezTo>
                    <a:pt x="64" y="25"/>
                    <a:pt x="31" y="33"/>
                    <a:pt x="0" y="3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28"/>
                    <a:pt x="2" y="28"/>
                    <a:pt x="3" y="28"/>
                  </a:cubicBezTo>
                  <a:cubicBezTo>
                    <a:pt x="25" y="29"/>
                    <a:pt x="47" y="27"/>
                    <a:pt x="67" y="19"/>
                  </a:cubicBezTo>
                  <a:cubicBezTo>
                    <a:pt x="80" y="14"/>
                    <a:pt x="93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4" name="Freeform 71"/>
            <p:cNvSpPr>
              <a:spLocks/>
            </p:cNvSpPr>
            <p:nvPr userDrawn="1"/>
          </p:nvSpPr>
          <p:spPr bwMode="auto">
            <a:xfrm>
              <a:off x="-3502" y="657225"/>
              <a:ext cx="328157" cy="64165"/>
            </a:xfrm>
            <a:custGeom>
              <a:avLst/>
              <a:gdLst>
                <a:gd name="T0" fmla="*/ 85 w 85"/>
                <a:gd name="T1" fmla="*/ 0 h 17"/>
                <a:gd name="T2" fmla="*/ 0 w 85"/>
                <a:gd name="T3" fmla="*/ 14 h 17"/>
                <a:gd name="T4" fmla="*/ 0 w 85"/>
                <a:gd name="T5" fmla="*/ 11 h 17"/>
                <a:gd name="T6" fmla="*/ 8 w 85"/>
                <a:gd name="T7" fmla="*/ 12 h 17"/>
                <a:gd name="T8" fmla="*/ 71 w 85"/>
                <a:gd name="T9" fmla="*/ 4 h 17"/>
                <a:gd name="T10" fmla="*/ 80 w 85"/>
                <a:gd name="T11" fmla="*/ 0 h 17"/>
                <a:gd name="T12" fmla="*/ 85 w 85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7">
                  <a:moveTo>
                    <a:pt x="85" y="0"/>
                  </a:moveTo>
                  <a:cubicBezTo>
                    <a:pt x="58" y="12"/>
                    <a:pt x="29" y="17"/>
                    <a:pt x="0" y="1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2"/>
                    <a:pt x="5" y="12"/>
                    <a:pt x="8" y="12"/>
                  </a:cubicBezTo>
                  <a:cubicBezTo>
                    <a:pt x="29" y="13"/>
                    <a:pt x="51" y="11"/>
                    <a:pt x="71" y="4"/>
                  </a:cubicBezTo>
                  <a:cubicBezTo>
                    <a:pt x="74" y="3"/>
                    <a:pt x="77" y="1"/>
                    <a:pt x="80" y="0"/>
                  </a:cubicBezTo>
                  <a:lnTo>
                    <a:pt x="8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</p:grpSp>
      <p:sp>
        <p:nvSpPr>
          <p:cNvPr id="7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5270500" y="0"/>
            <a:ext cx="6921500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59317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87375" y="458583"/>
            <a:ext cx="9753600" cy="1386092"/>
          </a:xfrm>
          <a:prstGeom prst="rect">
            <a:avLst/>
          </a:prstGeom>
          <a:effectLst/>
        </p:spPr>
        <p:txBody>
          <a:bodyPr vert="horz" lIns="0" tIns="192024" rIns="0" bIns="0" rtlCol="0" anchor="t" anchorCtr="0">
            <a:noAutofit/>
          </a:bodyPr>
          <a:lstStyle/>
          <a:p>
            <a:pPr rtl="0"/>
            <a:r>
              <a:rPr lang="en-GB"/>
              <a:t>YOUR TITLE HERE</a:t>
            </a:r>
            <a:endParaRPr lang="en-US" dirty="0"/>
          </a:p>
        </p:txBody>
      </p:sp>
      <p:sp>
        <p:nvSpPr>
          <p:cNvPr id="6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339887" y="593223"/>
            <a:ext cx="57146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1000" b="1" i="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</a:lstStyle>
          <a:p>
            <a:pPr rtl="0"/>
            <a:fld id="{D8D877B3-D348-4611-9BDB-C5374591D951}" type="slidenum">
              <a:rPr lang="en-US" smtClean="0"/>
              <a:pPr rtl="0"/>
              <a:t>‹Nº›</a:t>
            </a:fld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idx="1"/>
          </p:nvPr>
        </p:nvSpPr>
        <p:spPr>
          <a:xfrm>
            <a:off x="589650" y="2032831"/>
            <a:ext cx="9753600" cy="311044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4" rtl="0"/>
            <a:r>
              <a:rPr lang="en-GB"/>
              <a:t>Fourth level</a:t>
            </a:r>
            <a:endParaRPr lang="en-US" dirty="0"/>
          </a:p>
        </p:txBody>
      </p:sp>
      <p:grpSp>
        <p:nvGrpSpPr>
          <p:cNvPr id="81" name="Gruppe 80"/>
          <p:cNvGrpSpPr/>
          <p:nvPr userDrawn="1"/>
        </p:nvGrpSpPr>
        <p:grpSpPr>
          <a:xfrm>
            <a:off x="-3502" y="657225"/>
            <a:ext cx="405154" cy="1182460"/>
            <a:chOff x="320675" y="2816225"/>
            <a:chExt cx="350838" cy="1023938"/>
          </a:xfrm>
          <a:solidFill>
            <a:schemeClr val="tx1"/>
          </a:solidFill>
        </p:grpSpPr>
        <p:sp>
          <p:nvSpPr>
            <p:cNvPr id="62" name="Freeform 53"/>
            <p:cNvSpPr>
              <a:spLocks/>
            </p:cNvSpPr>
            <p:nvPr userDrawn="1"/>
          </p:nvSpPr>
          <p:spPr bwMode="auto">
            <a:xfrm>
              <a:off x="608013" y="3778250"/>
              <a:ext cx="63500" cy="61913"/>
            </a:xfrm>
            <a:custGeom>
              <a:avLst/>
              <a:gdLst>
                <a:gd name="T0" fmla="*/ 19 w 19"/>
                <a:gd name="T1" fmla="*/ 0 h 19"/>
                <a:gd name="T2" fmla="*/ 19 w 19"/>
                <a:gd name="T3" fmla="*/ 4 h 19"/>
                <a:gd name="T4" fmla="*/ 3 w 19"/>
                <a:gd name="T5" fmla="*/ 19 h 19"/>
                <a:gd name="T6" fmla="*/ 0 w 19"/>
                <a:gd name="T7" fmla="*/ 19 h 19"/>
                <a:gd name="T8" fmla="*/ 19 w 1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9" y="0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4" y="9"/>
                    <a:pt x="8" y="14"/>
                    <a:pt x="3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6" y="13"/>
                    <a:pt x="13" y="7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63" name="Freeform 54"/>
            <p:cNvSpPr>
              <a:spLocks/>
            </p:cNvSpPr>
            <p:nvPr userDrawn="1"/>
          </p:nvSpPr>
          <p:spPr bwMode="auto">
            <a:xfrm>
              <a:off x="528638" y="3706813"/>
              <a:ext cx="142875" cy="133350"/>
            </a:xfrm>
            <a:custGeom>
              <a:avLst/>
              <a:gdLst>
                <a:gd name="T0" fmla="*/ 43 w 43"/>
                <a:gd name="T1" fmla="*/ 0 h 41"/>
                <a:gd name="T2" fmla="*/ 43 w 43"/>
                <a:gd name="T3" fmla="*/ 4 h 41"/>
                <a:gd name="T4" fmla="*/ 7 w 43"/>
                <a:gd name="T5" fmla="*/ 38 h 41"/>
                <a:gd name="T6" fmla="*/ 3 w 43"/>
                <a:gd name="T7" fmla="*/ 41 h 41"/>
                <a:gd name="T8" fmla="*/ 0 w 43"/>
                <a:gd name="T9" fmla="*/ 41 h 41"/>
                <a:gd name="T10" fmla="*/ 42 w 43"/>
                <a:gd name="T11" fmla="*/ 1 h 41"/>
                <a:gd name="T12" fmla="*/ 43 w 43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1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31" y="14"/>
                    <a:pt x="19" y="26"/>
                    <a:pt x="7" y="38"/>
                  </a:cubicBezTo>
                  <a:cubicBezTo>
                    <a:pt x="6" y="39"/>
                    <a:pt x="5" y="40"/>
                    <a:pt x="3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4" y="28"/>
                    <a:pt x="27" y="14"/>
                    <a:pt x="42" y="1"/>
                  </a:cubicBezTo>
                  <a:cubicBezTo>
                    <a:pt x="42" y="1"/>
                    <a:pt x="43" y="1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64" name="Freeform 55"/>
            <p:cNvSpPr>
              <a:spLocks/>
            </p:cNvSpPr>
            <p:nvPr userDrawn="1"/>
          </p:nvSpPr>
          <p:spPr bwMode="auto">
            <a:xfrm>
              <a:off x="431800" y="3636963"/>
              <a:ext cx="239713" cy="203200"/>
            </a:xfrm>
            <a:custGeom>
              <a:avLst/>
              <a:gdLst>
                <a:gd name="T0" fmla="*/ 72 w 72"/>
                <a:gd name="T1" fmla="*/ 0 h 62"/>
                <a:gd name="T2" fmla="*/ 72 w 72"/>
                <a:gd name="T3" fmla="*/ 3 h 62"/>
                <a:gd name="T4" fmla="*/ 35 w 72"/>
                <a:gd name="T5" fmla="*/ 37 h 62"/>
                <a:gd name="T6" fmla="*/ 4 w 72"/>
                <a:gd name="T7" fmla="*/ 62 h 62"/>
                <a:gd name="T8" fmla="*/ 0 w 72"/>
                <a:gd name="T9" fmla="*/ 62 h 62"/>
                <a:gd name="T10" fmla="*/ 7 w 72"/>
                <a:gd name="T11" fmla="*/ 58 h 62"/>
                <a:gd name="T12" fmla="*/ 70 w 72"/>
                <a:gd name="T13" fmla="*/ 2 h 62"/>
                <a:gd name="T14" fmla="*/ 72 w 72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2">
                  <a:moveTo>
                    <a:pt x="72" y="0"/>
                  </a:moveTo>
                  <a:cubicBezTo>
                    <a:pt x="72" y="3"/>
                    <a:pt x="72" y="3"/>
                    <a:pt x="72" y="3"/>
                  </a:cubicBezTo>
                  <a:cubicBezTo>
                    <a:pt x="59" y="14"/>
                    <a:pt x="47" y="25"/>
                    <a:pt x="35" y="37"/>
                  </a:cubicBezTo>
                  <a:cubicBezTo>
                    <a:pt x="26" y="46"/>
                    <a:pt x="15" y="55"/>
                    <a:pt x="4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" y="61"/>
                    <a:pt x="5" y="59"/>
                    <a:pt x="7" y="58"/>
                  </a:cubicBezTo>
                  <a:cubicBezTo>
                    <a:pt x="30" y="41"/>
                    <a:pt x="48" y="20"/>
                    <a:pt x="70" y="2"/>
                  </a:cubicBezTo>
                  <a:cubicBezTo>
                    <a:pt x="70" y="1"/>
                    <a:pt x="71" y="1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65" name="Freeform 56"/>
            <p:cNvSpPr>
              <a:spLocks/>
            </p:cNvSpPr>
            <p:nvPr userDrawn="1"/>
          </p:nvSpPr>
          <p:spPr bwMode="auto">
            <a:xfrm>
              <a:off x="320675" y="3568700"/>
              <a:ext cx="350838" cy="261938"/>
            </a:xfrm>
            <a:custGeom>
              <a:avLst/>
              <a:gdLst>
                <a:gd name="T0" fmla="*/ 105 w 105"/>
                <a:gd name="T1" fmla="*/ 0 h 80"/>
                <a:gd name="T2" fmla="*/ 105 w 105"/>
                <a:gd name="T3" fmla="*/ 3 h 80"/>
                <a:gd name="T4" fmla="*/ 67 w 105"/>
                <a:gd name="T5" fmla="*/ 37 h 80"/>
                <a:gd name="T6" fmla="*/ 0 w 105"/>
                <a:gd name="T7" fmla="*/ 80 h 80"/>
                <a:gd name="T8" fmla="*/ 0 w 105"/>
                <a:gd name="T9" fmla="*/ 77 h 80"/>
                <a:gd name="T10" fmla="*/ 39 w 105"/>
                <a:gd name="T11" fmla="*/ 57 h 80"/>
                <a:gd name="T12" fmla="*/ 102 w 105"/>
                <a:gd name="T13" fmla="*/ 3 h 80"/>
                <a:gd name="T14" fmla="*/ 105 w 105"/>
                <a:gd name="T1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80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4"/>
                    <a:pt x="80" y="25"/>
                    <a:pt x="67" y="37"/>
                  </a:cubicBezTo>
                  <a:cubicBezTo>
                    <a:pt x="48" y="55"/>
                    <a:pt x="25" y="70"/>
                    <a:pt x="0" y="8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4" y="72"/>
                    <a:pt x="27" y="65"/>
                    <a:pt x="39" y="57"/>
                  </a:cubicBezTo>
                  <a:cubicBezTo>
                    <a:pt x="62" y="41"/>
                    <a:pt x="81" y="21"/>
                    <a:pt x="102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66" name="Freeform 57"/>
            <p:cNvSpPr>
              <a:spLocks/>
            </p:cNvSpPr>
            <p:nvPr userDrawn="1"/>
          </p:nvSpPr>
          <p:spPr bwMode="auto">
            <a:xfrm>
              <a:off x="320675" y="3506788"/>
              <a:ext cx="350838" cy="249238"/>
            </a:xfrm>
            <a:custGeom>
              <a:avLst/>
              <a:gdLst>
                <a:gd name="T0" fmla="*/ 105 w 105"/>
                <a:gd name="T1" fmla="*/ 0 h 76"/>
                <a:gd name="T2" fmla="*/ 105 w 105"/>
                <a:gd name="T3" fmla="*/ 2 h 76"/>
                <a:gd name="T4" fmla="*/ 67 w 105"/>
                <a:gd name="T5" fmla="*/ 35 h 76"/>
                <a:gd name="T6" fmla="*/ 0 w 105"/>
                <a:gd name="T7" fmla="*/ 76 h 76"/>
                <a:gd name="T8" fmla="*/ 0 w 105"/>
                <a:gd name="T9" fmla="*/ 74 h 76"/>
                <a:gd name="T10" fmla="*/ 39 w 105"/>
                <a:gd name="T11" fmla="*/ 54 h 76"/>
                <a:gd name="T12" fmla="*/ 101 w 105"/>
                <a:gd name="T13" fmla="*/ 2 h 76"/>
                <a:gd name="T14" fmla="*/ 105 w 105"/>
                <a:gd name="T1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6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3"/>
                    <a:pt x="79" y="24"/>
                    <a:pt x="67" y="35"/>
                  </a:cubicBezTo>
                  <a:cubicBezTo>
                    <a:pt x="48" y="52"/>
                    <a:pt x="25" y="67"/>
                    <a:pt x="0" y="76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4" y="69"/>
                    <a:pt x="27" y="62"/>
                    <a:pt x="39" y="54"/>
                  </a:cubicBezTo>
                  <a:cubicBezTo>
                    <a:pt x="62" y="39"/>
                    <a:pt x="80" y="19"/>
                    <a:pt x="101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67" name="Freeform 58"/>
            <p:cNvSpPr>
              <a:spLocks/>
            </p:cNvSpPr>
            <p:nvPr userDrawn="1"/>
          </p:nvSpPr>
          <p:spPr bwMode="auto">
            <a:xfrm>
              <a:off x="320675" y="3441700"/>
              <a:ext cx="350838" cy="241300"/>
            </a:xfrm>
            <a:custGeom>
              <a:avLst/>
              <a:gdLst>
                <a:gd name="T0" fmla="*/ 105 w 105"/>
                <a:gd name="T1" fmla="*/ 0 h 74"/>
                <a:gd name="T2" fmla="*/ 105 w 105"/>
                <a:gd name="T3" fmla="*/ 3 h 74"/>
                <a:gd name="T4" fmla="*/ 67 w 105"/>
                <a:gd name="T5" fmla="*/ 34 h 74"/>
                <a:gd name="T6" fmla="*/ 0 w 105"/>
                <a:gd name="T7" fmla="*/ 74 h 74"/>
                <a:gd name="T8" fmla="*/ 0 w 105"/>
                <a:gd name="T9" fmla="*/ 72 h 74"/>
                <a:gd name="T10" fmla="*/ 39 w 105"/>
                <a:gd name="T11" fmla="*/ 52 h 74"/>
                <a:gd name="T12" fmla="*/ 101 w 105"/>
                <a:gd name="T13" fmla="*/ 3 h 74"/>
                <a:gd name="T14" fmla="*/ 105 w 10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3"/>
                    <a:pt x="79" y="24"/>
                    <a:pt x="67" y="34"/>
                  </a:cubicBezTo>
                  <a:cubicBezTo>
                    <a:pt x="47" y="51"/>
                    <a:pt x="25" y="65"/>
                    <a:pt x="0" y="74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4" y="67"/>
                    <a:pt x="27" y="60"/>
                    <a:pt x="39" y="52"/>
                  </a:cubicBezTo>
                  <a:cubicBezTo>
                    <a:pt x="62" y="38"/>
                    <a:pt x="80" y="19"/>
                    <a:pt x="101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68" name="Freeform 59"/>
            <p:cNvSpPr>
              <a:spLocks/>
            </p:cNvSpPr>
            <p:nvPr userDrawn="1"/>
          </p:nvSpPr>
          <p:spPr bwMode="auto">
            <a:xfrm>
              <a:off x="320675" y="3382963"/>
              <a:ext cx="350838" cy="228600"/>
            </a:xfrm>
            <a:custGeom>
              <a:avLst/>
              <a:gdLst>
                <a:gd name="T0" fmla="*/ 105 w 105"/>
                <a:gd name="T1" fmla="*/ 0 h 70"/>
                <a:gd name="T2" fmla="*/ 105 w 105"/>
                <a:gd name="T3" fmla="*/ 2 h 70"/>
                <a:gd name="T4" fmla="*/ 67 w 105"/>
                <a:gd name="T5" fmla="*/ 32 h 70"/>
                <a:gd name="T6" fmla="*/ 0 w 105"/>
                <a:gd name="T7" fmla="*/ 70 h 70"/>
                <a:gd name="T8" fmla="*/ 0 w 105"/>
                <a:gd name="T9" fmla="*/ 68 h 70"/>
                <a:gd name="T10" fmla="*/ 40 w 105"/>
                <a:gd name="T11" fmla="*/ 50 h 70"/>
                <a:gd name="T12" fmla="*/ 102 w 105"/>
                <a:gd name="T13" fmla="*/ 2 h 70"/>
                <a:gd name="T14" fmla="*/ 105 w 105"/>
                <a:gd name="T1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2"/>
                    <a:pt x="80" y="22"/>
                    <a:pt x="67" y="32"/>
                  </a:cubicBezTo>
                  <a:cubicBezTo>
                    <a:pt x="48" y="49"/>
                    <a:pt x="25" y="62"/>
                    <a:pt x="0" y="7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4" y="63"/>
                    <a:pt x="27" y="57"/>
                    <a:pt x="40" y="50"/>
                  </a:cubicBezTo>
                  <a:cubicBezTo>
                    <a:pt x="62" y="36"/>
                    <a:pt x="81" y="18"/>
                    <a:pt x="102" y="2"/>
                  </a:cubicBezTo>
                  <a:cubicBezTo>
                    <a:pt x="103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69" name="Freeform 60"/>
            <p:cNvSpPr>
              <a:spLocks/>
            </p:cNvSpPr>
            <p:nvPr userDrawn="1"/>
          </p:nvSpPr>
          <p:spPr bwMode="auto">
            <a:xfrm>
              <a:off x="320675" y="3324225"/>
              <a:ext cx="350838" cy="219075"/>
            </a:xfrm>
            <a:custGeom>
              <a:avLst/>
              <a:gdLst>
                <a:gd name="T0" fmla="*/ 105 w 105"/>
                <a:gd name="T1" fmla="*/ 0 h 67"/>
                <a:gd name="T2" fmla="*/ 105 w 105"/>
                <a:gd name="T3" fmla="*/ 2 h 67"/>
                <a:gd name="T4" fmla="*/ 68 w 105"/>
                <a:gd name="T5" fmla="*/ 31 h 67"/>
                <a:gd name="T6" fmla="*/ 0 w 105"/>
                <a:gd name="T7" fmla="*/ 67 h 67"/>
                <a:gd name="T8" fmla="*/ 0 w 105"/>
                <a:gd name="T9" fmla="*/ 65 h 67"/>
                <a:gd name="T10" fmla="*/ 41 w 105"/>
                <a:gd name="T11" fmla="*/ 47 h 67"/>
                <a:gd name="T12" fmla="*/ 102 w 105"/>
                <a:gd name="T13" fmla="*/ 2 h 67"/>
                <a:gd name="T14" fmla="*/ 105 w 105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7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1"/>
                    <a:pt x="80" y="21"/>
                    <a:pt x="68" y="31"/>
                  </a:cubicBezTo>
                  <a:cubicBezTo>
                    <a:pt x="48" y="47"/>
                    <a:pt x="25" y="60"/>
                    <a:pt x="0" y="6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4" y="61"/>
                    <a:pt x="28" y="55"/>
                    <a:pt x="41" y="47"/>
                  </a:cubicBezTo>
                  <a:cubicBezTo>
                    <a:pt x="63" y="34"/>
                    <a:pt x="81" y="17"/>
                    <a:pt x="102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0" name="Freeform 61"/>
            <p:cNvSpPr>
              <a:spLocks/>
            </p:cNvSpPr>
            <p:nvPr userDrawn="1"/>
          </p:nvSpPr>
          <p:spPr bwMode="auto">
            <a:xfrm>
              <a:off x="320675" y="3263900"/>
              <a:ext cx="350838" cy="212725"/>
            </a:xfrm>
            <a:custGeom>
              <a:avLst/>
              <a:gdLst>
                <a:gd name="T0" fmla="*/ 105 w 105"/>
                <a:gd name="T1" fmla="*/ 0 h 65"/>
                <a:gd name="T2" fmla="*/ 105 w 105"/>
                <a:gd name="T3" fmla="*/ 3 h 65"/>
                <a:gd name="T4" fmla="*/ 69 w 105"/>
                <a:gd name="T5" fmla="*/ 29 h 65"/>
                <a:gd name="T6" fmla="*/ 0 w 105"/>
                <a:gd name="T7" fmla="*/ 65 h 65"/>
                <a:gd name="T8" fmla="*/ 0 w 105"/>
                <a:gd name="T9" fmla="*/ 62 h 65"/>
                <a:gd name="T10" fmla="*/ 42 w 105"/>
                <a:gd name="T11" fmla="*/ 45 h 65"/>
                <a:gd name="T12" fmla="*/ 103 w 105"/>
                <a:gd name="T13" fmla="*/ 2 h 65"/>
                <a:gd name="T14" fmla="*/ 105 w 105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5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1" y="20"/>
                    <a:pt x="69" y="29"/>
                  </a:cubicBezTo>
                  <a:cubicBezTo>
                    <a:pt x="49" y="45"/>
                    <a:pt x="25" y="58"/>
                    <a:pt x="0" y="6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5" y="58"/>
                    <a:pt x="29" y="53"/>
                    <a:pt x="42" y="45"/>
                  </a:cubicBezTo>
                  <a:cubicBezTo>
                    <a:pt x="64" y="33"/>
                    <a:pt x="82" y="16"/>
                    <a:pt x="103" y="2"/>
                  </a:cubicBezTo>
                  <a:cubicBezTo>
                    <a:pt x="104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1" name="Freeform 62"/>
            <p:cNvSpPr>
              <a:spLocks/>
            </p:cNvSpPr>
            <p:nvPr userDrawn="1"/>
          </p:nvSpPr>
          <p:spPr bwMode="auto">
            <a:xfrm>
              <a:off x="320675" y="3208338"/>
              <a:ext cx="350838" cy="200025"/>
            </a:xfrm>
            <a:custGeom>
              <a:avLst/>
              <a:gdLst>
                <a:gd name="T0" fmla="*/ 105 w 105"/>
                <a:gd name="T1" fmla="*/ 0 h 61"/>
                <a:gd name="T2" fmla="*/ 105 w 105"/>
                <a:gd name="T3" fmla="*/ 3 h 61"/>
                <a:gd name="T4" fmla="*/ 71 w 105"/>
                <a:gd name="T5" fmla="*/ 27 h 61"/>
                <a:gd name="T6" fmla="*/ 0 w 105"/>
                <a:gd name="T7" fmla="*/ 61 h 61"/>
                <a:gd name="T8" fmla="*/ 0 w 105"/>
                <a:gd name="T9" fmla="*/ 59 h 61"/>
                <a:gd name="T10" fmla="*/ 44 w 105"/>
                <a:gd name="T11" fmla="*/ 42 h 61"/>
                <a:gd name="T12" fmla="*/ 104 w 105"/>
                <a:gd name="T13" fmla="*/ 1 h 61"/>
                <a:gd name="T14" fmla="*/ 105 w 105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1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2" y="19"/>
                    <a:pt x="71" y="27"/>
                  </a:cubicBezTo>
                  <a:cubicBezTo>
                    <a:pt x="50" y="43"/>
                    <a:pt x="25" y="55"/>
                    <a:pt x="0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5" y="55"/>
                    <a:pt x="30" y="50"/>
                    <a:pt x="44" y="42"/>
                  </a:cubicBezTo>
                  <a:cubicBezTo>
                    <a:pt x="65" y="31"/>
                    <a:pt x="84" y="15"/>
                    <a:pt x="104" y="1"/>
                  </a:cubicBezTo>
                  <a:cubicBezTo>
                    <a:pt x="104" y="1"/>
                    <a:pt x="105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2" name="Freeform 63"/>
            <p:cNvSpPr>
              <a:spLocks/>
            </p:cNvSpPr>
            <p:nvPr userDrawn="1"/>
          </p:nvSpPr>
          <p:spPr bwMode="auto">
            <a:xfrm>
              <a:off x="320675" y="3155950"/>
              <a:ext cx="350838" cy="190500"/>
            </a:xfrm>
            <a:custGeom>
              <a:avLst/>
              <a:gdLst>
                <a:gd name="T0" fmla="*/ 105 w 105"/>
                <a:gd name="T1" fmla="*/ 0 h 58"/>
                <a:gd name="T2" fmla="*/ 105 w 105"/>
                <a:gd name="T3" fmla="*/ 2 h 58"/>
                <a:gd name="T4" fmla="*/ 72 w 105"/>
                <a:gd name="T5" fmla="*/ 25 h 58"/>
                <a:gd name="T6" fmla="*/ 0 w 105"/>
                <a:gd name="T7" fmla="*/ 58 h 58"/>
                <a:gd name="T8" fmla="*/ 0 w 105"/>
                <a:gd name="T9" fmla="*/ 55 h 58"/>
                <a:gd name="T10" fmla="*/ 46 w 105"/>
                <a:gd name="T11" fmla="*/ 39 h 58"/>
                <a:gd name="T12" fmla="*/ 105 w 105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8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4" y="10"/>
                    <a:pt x="83" y="17"/>
                    <a:pt x="72" y="25"/>
                  </a:cubicBezTo>
                  <a:cubicBezTo>
                    <a:pt x="51" y="41"/>
                    <a:pt x="26" y="52"/>
                    <a:pt x="0" y="58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6" y="52"/>
                    <a:pt x="31" y="47"/>
                    <a:pt x="46" y="39"/>
                  </a:cubicBezTo>
                  <a:cubicBezTo>
                    <a:pt x="67" y="28"/>
                    <a:pt x="85" y="13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3" name="Freeform 64"/>
            <p:cNvSpPr>
              <a:spLocks/>
            </p:cNvSpPr>
            <p:nvPr userDrawn="1"/>
          </p:nvSpPr>
          <p:spPr bwMode="auto">
            <a:xfrm>
              <a:off x="320675" y="3103563"/>
              <a:ext cx="350838" cy="177800"/>
            </a:xfrm>
            <a:custGeom>
              <a:avLst/>
              <a:gdLst>
                <a:gd name="T0" fmla="*/ 105 w 105"/>
                <a:gd name="T1" fmla="*/ 0 h 54"/>
                <a:gd name="T2" fmla="*/ 105 w 105"/>
                <a:gd name="T3" fmla="*/ 2 h 54"/>
                <a:gd name="T4" fmla="*/ 74 w 105"/>
                <a:gd name="T5" fmla="*/ 23 h 54"/>
                <a:gd name="T6" fmla="*/ 0 w 105"/>
                <a:gd name="T7" fmla="*/ 54 h 54"/>
                <a:gd name="T8" fmla="*/ 0 w 105"/>
                <a:gd name="T9" fmla="*/ 52 h 54"/>
                <a:gd name="T10" fmla="*/ 48 w 105"/>
                <a:gd name="T11" fmla="*/ 36 h 54"/>
                <a:gd name="T12" fmla="*/ 105 w 105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4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9"/>
                    <a:pt x="84" y="16"/>
                    <a:pt x="74" y="23"/>
                  </a:cubicBezTo>
                  <a:cubicBezTo>
                    <a:pt x="52" y="38"/>
                    <a:pt x="27" y="49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7" y="49"/>
                    <a:pt x="33" y="44"/>
                    <a:pt x="48" y="36"/>
                  </a:cubicBezTo>
                  <a:cubicBezTo>
                    <a:pt x="68" y="26"/>
                    <a:pt x="86" y="12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4" name="Freeform 65"/>
            <p:cNvSpPr>
              <a:spLocks/>
            </p:cNvSpPr>
            <p:nvPr userDrawn="1"/>
          </p:nvSpPr>
          <p:spPr bwMode="auto">
            <a:xfrm>
              <a:off x="320675" y="3055938"/>
              <a:ext cx="350838" cy="163513"/>
            </a:xfrm>
            <a:custGeom>
              <a:avLst/>
              <a:gdLst>
                <a:gd name="T0" fmla="*/ 105 w 105"/>
                <a:gd name="T1" fmla="*/ 0 h 50"/>
                <a:gd name="T2" fmla="*/ 105 w 105"/>
                <a:gd name="T3" fmla="*/ 2 h 50"/>
                <a:gd name="T4" fmla="*/ 76 w 105"/>
                <a:gd name="T5" fmla="*/ 20 h 50"/>
                <a:gd name="T6" fmla="*/ 0 w 105"/>
                <a:gd name="T7" fmla="*/ 50 h 50"/>
                <a:gd name="T8" fmla="*/ 0 w 105"/>
                <a:gd name="T9" fmla="*/ 48 h 50"/>
                <a:gd name="T10" fmla="*/ 51 w 105"/>
                <a:gd name="T11" fmla="*/ 33 h 50"/>
                <a:gd name="T12" fmla="*/ 105 w 105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8"/>
                    <a:pt x="86" y="14"/>
                    <a:pt x="76" y="20"/>
                  </a:cubicBezTo>
                  <a:cubicBezTo>
                    <a:pt x="54" y="36"/>
                    <a:pt x="27" y="46"/>
                    <a:pt x="0" y="5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7" y="45"/>
                    <a:pt x="35" y="41"/>
                    <a:pt x="51" y="33"/>
                  </a:cubicBezTo>
                  <a:cubicBezTo>
                    <a:pt x="70" y="24"/>
                    <a:pt x="87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5" name="Freeform 66"/>
            <p:cNvSpPr>
              <a:spLocks/>
            </p:cNvSpPr>
            <p:nvPr userDrawn="1"/>
          </p:nvSpPr>
          <p:spPr bwMode="auto">
            <a:xfrm>
              <a:off x="320675" y="3003550"/>
              <a:ext cx="350838" cy="152400"/>
            </a:xfrm>
            <a:custGeom>
              <a:avLst/>
              <a:gdLst>
                <a:gd name="T0" fmla="*/ 105 w 105"/>
                <a:gd name="T1" fmla="*/ 0 h 47"/>
                <a:gd name="T2" fmla="*/ 105 w 105"/>
                <a:gd name="T3" fmla="*/ 3 h 47"/>
                <a:gd name="T4" fmla="*/ 79 w 105"/>
                <a:gd name="T5" fmla="*/ 19 h 47"/>
                <a:gd name="T6" fmla="*/ 0 w 105"/>
                <a:gd name="T7" fmla="*/ 47 h 47"/>
                <a:gd name="T8" fmla="*/ 0 w 105"/>
                <a:gd name="T9" fmla="*/ 45 h 47"/>
                <a:gd name="T10" fmla="*/ 53 w 105"/>
                <a:gd name="T11" fmla="*/ 31 h 47"/>
                <a:gd name="T12" fmla="*/ 105 w 105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7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6" y="8"/>
                    <a:pt x="88" y="13"/>
                    <a:pt x="79" y="19"/>
                  </a:cubicBezTo>
                  <a:cubicBezTo>
                    <a:pt x="55" y="34"/>
                    <a:pt x="28" y="44"/>
                    <a:pt x="0" y="4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8" y="43"/>
                    <a:pt x="36" y="39"/>
                    <a:pt x="53" y="31"/>
                  </a:cubicBezTo>
                  <a:cubicBezTo>
                    <a:pt x="72" y="23"/>
                    <a:pt x="88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6" name="Freeform 67"/>
            <p:cNvSpPr>
              <a:spLocks/>
            </p:cNvSpPr>
            <p:nvPr userDrawn="1"/>
          </p:nvSpPr>
          <p:spPr bwMode="auto">
            <a:xfrm>
              <a:off x="320675" y="2957513"/>
              <a:ext cx="350838" cy="139700"/>
            </a:xfrm>
            <a:custGeom>
              <a:avLst/>
              <a:gdLst>
                <a:gd name="T0" fmla="*/ 105 w 105"/>
                <a:gd name="T1" fmla="*/ 0 h 43"/>
                <a:gd name="T2" fmla="*/ 105 w 105"/>
                <a:gd name="T3" fmla="*/ 2 h 43"/>
                <a:gd name="T4" fmla="*/ 82 w 105"/>
                <a:gd name="T5" fmla="*/ 16 h 43"/>
                <a:gd name="T6" fmla="*/ 0 w 105"/>
                <a:gd name="T7" fmla="*/ 43 h 43"/>
                <a:gd name="T8" fmla="*/ 0 w 105"/>
                <a:gd name="T9" fmla="*/ 40 h 43"/>
                <a:gd name="T10" fmla="*/ 56 w 105"/>
                <a:gd name="T11" fmla="*/ 27 h 43"/>
                <a:gd name="T12" fmla="*/ 105 w 105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7" y="6"/>
                    <a:pt x="89" y="11"/>
                    <a:pt x="82" y="16"/>
                  </a:cubicBezTo>
                  <a:cubicBezTo>
                    <a:pt x="57" y="31"/>
                    <a:pt x="29" y="41"/>
                    <a:pt x="0" y="4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9" y="39"/>
                    <a:pt x="38" y="35"/>
                    <a:pt x="56" y="27"/>
                  </a:cubicBezTo>
                  <a:cubicBezTo>
                    <a:pt x="74" y="20"/>
                    <a:pt x="89" y="9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7" name="Freeform 68"/>
            <p:cNvSpPr>
              <a:spLocks/>
            </p:cNvSpPr>
            <p:nvPr userDrawn="1"/>
          </p:nvSpPr>
          <p:spPr bwMode="auto">
            <a:xfrm>
              <a:off x="320675" y="2911475"/>
              <a:ext cx="350838" cy="127000"/>
            </a:xfrm>
            <a:custGeom>
              <a:avLst/>
              <a:gdLst>
                <a:gd name="T0" fmla="*/ 105 w 105"/>
                <a:gd name="T1" fmla="*/ 0 h 39"/>
                <a:gd name="T2" fmla="*/ 105 w 105"/>
                <a:gd name="T3" fmla="*/ 2 h 39"/>
                <a:gd name="T4" fmla="*/ 85 w 105"/>
                <a:gd name="T5" fmla="*/ 13 h 39"/>
                <a:gd name="T6" fmla="*/ 0 w 105"/>
                <a:gd name="T7" fmla="*/ 39 h 39"/>
                <a:gd name="T8" fmla="*/ 0 w 105"/>
                <a:gd name="T9" fmla="*/ 36 h 39"/>
                <a:gd name="T10" fmla="*/ 60 w 105"/>
                <a:gd name="T11" fmla="*/ 24 h 39"/>
                <a:gd name="T12" fmla="*/ 105 w 105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9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8" y="5"/>
                    <a:pt x="91" y="9"/>
                    <a:pt x="85" y="13"/>
                  </a:cubicBezTo>
                  <a:cubicBezTo>
                    <a:pt x="59" y="29"/>
                    <a:pt x="30" y="38"/>
                    <a:pt x="0" y="3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0" y="36"/>
                    <a:pt x="41" y="32"/>
                    <a:pt x="60" y="24"/>
                  </a:cubicBezTo>
                  <a:cubicBezTo>
                    <a:pt x="76" y="17"/>
                    <a:pt x="90" y="8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8" name="Freeform 69"/>
            <p:cNvSpPr>
              <a:spLocks/>
            </p:cNvSpPr>
            <p:nvPr userDrawn="1"/>
          </p:nvSpPr>
          <p:spPr bwMode="auto">
            <a:xfrm>
              <a:off x="320675" y="2865438"/>
              <a:ext cx="350838" cy="114300"/>
            </a:xfrm>
            <a:custGeom>
              <a:avLst/>
              <a:gdLst>
                <a:gd name="T0" fmla="*/ 105 w 105"/>
                <a:gd name="T1" fmla="*/ 0 h 35"/>
                <a:gd name="T2" fmla="*/ 105 w 105"/>
                <a:gd name="T3" fmla="*/ 2 h 35"/>
                <a:gd name="T4" fmla="*/ 88 w 105"/>
                <a:gd name="T5" fmla="*/ 11 h 35"/>
                <a:gd name="T6" fmla="*/ 0 w 105"/>
                <a:gd name="T7" fmla="*/ 34 h 35"/>
                <a:gd name="T8" fmla="*/ 0 w 105"/>
                <a:gd name="T9" fmla="*/ 32 h 35"/>
                <a:gd name="T10" fmla="*/ 63 w 105"/>
                <a:gd name="T11" fmla="*/ 21 h 35"/>
                <a:gd name="T12" fmla="*/ 105 w 105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5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9" y="5"/>
                    <a:pt x="93" y="8"/>
                    <a:pt x="88" y="11"/>
                  </a:cubicBezTo>
                  <a:cubicBezTo>
                    <a:pt x="61" y="27"/>
                    <a:pt x="31" y="35"/>
                    <a:pt x="0" y="3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1" y="33"/>
                    <a:pt x="43" y="29"/>
                    <a:pt x="63" y="21"/>
                  </a:cubicBezTo>
                  <a:cubicBezTo>
                    <a:pt x="78" y="16"/>
                    <a:pt x="91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9" name="Freeform 70"/>
            <p:cNvSpPr>
              <a:spLocks/>
            </p:cNvSpPr>
            <p:nvPr userDrawn="1"/>
          </p:nvSpPr>
          <p:spPr bwMode="auto">
            <a:xfrm>
              <a:off x="320675" y="2819400"/>
              <a:ext cx="350838" cy="107950"/>
            </a:xfrm>
            <a:custGeom>
              <a:avLst/>
              <a:gdLst>
                <a:gd name="T0" fmla="*/ 105 w 105"/>
                <a:gd name="T1" fmla="*/ 0 h 33"/>
                <a:gd name="T2" fmla="*/ 105 w 105"/>
                <a:gd name="T3" fmla="*/ 2 h 33"/>
                <a:gd name="T4" fmla="*/ 91 w 105"/>
                <a:gd name="T5" fmla="*/ 10 h 33"/>
                <a:gd name="T6" fmla="*/ 0 w 105"/>
                <a:gd name="T7" fmla="*/ 30 h 33"/>
                <a:gd name="T8" fmla="*/ 0 w 105"/>
                <a:gd name="T9" fmla="*/ 28 h 33"/>
                <a:gd name="T10" fmla="*/ 3 w 105"/>
                <a:gd name="T11" fmla="*/ 28 h 33"/>
                <a:gd name="T12" fmla="*/ 67 w 105"/>
                <a:gd name="T13" fmla="*/ 19 h 33"/>
                <a:gd name="T14" fmla="*/ 105 w 105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3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100" y="4"/>
                    <a:pt x="96" y="7"/>
                    <a:pt x="91" y="10"/>
                  </a:cubicBezTo>
                  <a:cubicBezTo>
                    <a:pt x="64" y="25"/>
                    <a:pt x="31" y="33"/>
                    <a:pt x="0" y="3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28"/>
                    <a:pt x="2" y="28"/>
                    <a:pt x="3" y="28"/>
                  </a:cubicBezTo>
                  <a:cubicBezTo>
                    <a:pt x="25" y="29"/>
                    <a:pt x="47" y="27"/>
                    <a:pt x="67" y="19"/>
                  </a:cubicBezTo>
                  <a:cubicBezTo>
                    <a:pt x="80" y="14"/>
                    <a:pt x="93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80" name="Freeform 71"/>
            <p:cNvSpPr>
              <a:spLocks/>
            </p:cNvSpPr>
            <p:nvPr userDrawn="1"/>
          </p:nvSpPr>
          <p:spPr bwMode="auto">
            <a:xfrm>
              <a:off x="320675" y="2816225"/>
              <a:ext cx="284163" cy="55563"/>
            </a:xfrm>
            <a:custGeom>
              <a:avLst/>
              <a:gdLst>
                <a:gd name="T0" fmla="*/ 85 w 85"/>
                <a:gd name="T1" fmla="*/ 0 h 17"/>
                <a:gd name="T2" fmla="*/ 0 w 85"/>
                <a:gd name="T3" fmla="*/ 14 h 17"/>
                <a:gd name="T4" fmla="*/ 0 w 85"/>
                <a:gd name="T5" fmla="*/ 11 h 17"/>
                <a:gd name="T6" fmla="*/ 8 w 85"/>
                <a:gd name="T7" fmla="*/ 12 h 17"/>
                <a:gd name="T8" fmla="*/ 71 w 85"/>
                <a:gd name="T9" fmla="*/ 4 h 17"/>
                <a:gd name="T10" fmla="*/ 80 w 85"/>
                <a:gd name="T11" fmla="*/ 0 h 17"/>
                <a:gd name="T12" fmla="*/ 85 w 85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7">
                  <a:moveTo>
                    <a:pt x="85" y="0"/>
                  </a:moveTo>
                  <a:cubicBezTo>
                    <a:pt x="58" y="12"/>
                    <a:pt x="29" y="17"/>
                    <a:pt x="0" y="1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2"/>
                    <a:pt x="5" y="12"/>
                    <a:pt x="8" y="12"/>
                  </a:cubicBezTo>
                  <a:cubicBezTo>
                    <a:pt x="29" y="13"/>
                    <a:pt x="51" y="11"/>
                    <a:pt x="71" y="4"/>
                  </a:cubicBezTo>
                  <a:cubicBezTo>
                    <a:pt x="74" y="3"/>
                    <a:pt x="77" y="1"/>
                    <a:pt x="80" y="0"/>
                  </a:cubicBezTo>
                  <a:lnTo>
                    <a:pt x="8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</p:grpSp>
      <p:grpSp>
        <p:nvGrpSpPr>
          <p:cNvPr id="59" name="Group 4"/>
          <p:cNvGrpSpPr>
            <a:grpSpLocks noChangeAspect="1"/>
          </p:cNvGrpSpPr>
          <p:nvPr userDrawn="1"/>
        </p:nvGrpSpPr>
        <p:grpSpPr bwMode="auto">
          <a:xfrm>
            <a:off x="5492750" y="5903913"/>
            <a:ext cx="1236663" cy="815975"/>
            <a:chOff x="3460" y="3719"/>
            <a:chExt cx="779" cy="514"/>
          </a:xfrm>
        </p:grpSpPr>
        <p:sp>
          <p:nvSpPr>
            <p:cNvPr id="60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3460" y="3719"/>
              <a:ext cx="779" cy="5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1" name="Freeform 5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2" name="Freeform 6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3" name="Freeform 7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4" name="Freeform 8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5" name="Freeform 9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6" name="Freeform 10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7" name="Freeform 11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8" name="Freeform 12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9" name="Freeform 13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0" name="Freeform 14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1" name="Freeform 15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2" name="Freeform 16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3" name="Freeform 17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4" name="Freeform 18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5" name="Freeform 19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6" name="Freeform 20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7" name="Freeform 21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8" name="Freeform 22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9" name="Freeform 23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0" name="Freeform 24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1" name="Freeform 25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2" name="Freeform 26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3" name="Freeform 27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4" name="Freeform 28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5" name="Freeform 29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6" name="Freeform 30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7" name="Freeform 31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8" name="Freeform 32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9" name="Freeform 33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0" name="Freeform 34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1" name="Freeform 35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2" name="Freeform 36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3" name="Freeform 37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4" name="Freeform 38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5" name="Freeform 39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6" name="Freeform 40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7" name="Freeform 41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8" name="Freeform 42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9" name="Freeform 43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0" name="Freeform 44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1" name="Freeform 45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2" name="Freeform 46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3" name="Freeform 47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4" name="Freeform 48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5" name="Freeform 49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6" name="Freeform 50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7" name="Freeform 51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8" name="Freeform 52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9" name="Freeform 53"/>
            <p:cNvSpPr>
              <a:spLocks/>
            </p:cNvSpPr>
            <p:nvPr userDrawn="1"/>
          </p:nvSpPr>
          <p:spPr bwMode="auto">
            <a:xfrm>
              <a:off x="3832" y="3731"/>
              <a:ext cx="132" cy="259"/>
            </a:xfrm>
            <a:custGeom>
              <a:avLst/>
              <a:gdLst>
                <a:gd name="T0" fmla="*/ 77 w 77"/>
                <a:gd name="T1" fmla="*/ 123 h 151"/>
                <a:gd name="T2" fmla="*/ 61 w 77"/>
                <a:gd name="T3" fmla="*/ 115 h 151"/>
                <a:gd name="T4" fmla="*/ 46 w 77"/>
                <a:gd name="T5" fmla="*/ 52 h 151"/>
                <a:gd name="T6" fmla="*/ 54 w 77"/>
                <a:gd name="T7" fmla="*/ 0 h 151"/>
                <a:gd name="T8" fmla="*/ 53 w 77"/>
                <a:gd name="T9" fmla="*/ 0 h 151"/>
                <a:gd name="T10" fmla="*/ 30 w 77"/>
                <a:gd name="T11" fmla="*/ 57 h 151"/>
                <a:gd name="T12" fmla="*/ 45 w 77"/>
                <a:gd name="T13" fmla="*/ 151 h 151"/>
                <a:gd name="T14" fmla="*/ 77 w 77"/>
                <a:gd name="T15" fmla="*/ 123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" h="151">
                  <a:moveTo>
                    <a:pt x="77" y="123"/>
                  </a:moveTo>
                  <a:cubicBezTo>
                    <a:pt x="73" y="121"/>
                    <a:pt x="68" y="119"/>
                    <a:pt x="61" y="115"/>
                  </a:cubicBezTo>
                  <a:cubicBezTo>
                    <a:pt x="40" y="103"/>
                    <a:pt x="34" y="84"/>
                    <a:pt x="46" y="52"/>
                  </a:cubicBezTo>
                  <a:cubicBezTo>
                    <a:pt x="52" y="33"/>
                    <a:pt x="56" y="17"/>
                    <a:pt x="54" y="0"/>
                  </a:cubicBezTo>
                  <a:cubicBezTo>
                    <a:pt x="54" y="0"/>
                    <a:pt x="53" y="0"/>
                    <a:pt x="53" y="0"/>
                  </a:cubicBezTo>
                  <a:cubicBezTo>
                    <a:pt x="52" y="21"/>
                    <a:pt x="44" y="34"/>
                    <a:pt x="30" y="57"/>
                  </a:cubicBezTo>
                  <a:cubicBezTo>
                    <a:pt x="0" y="105"/>
                    <a:pt x="31" y="140"/>
                    <a:pt x="45" y="151"/>
                  </a:cubicBezTo>
                  <a:cubicBezTo>
                    <a:pt x="58" y="144"/>
                    <a:pt x="69" y="135"/>
                    <a:pt x="77" y="123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30" name="Freeform 54"/>
            <p:cNvSpPr>
              <a:spLocks/>
            </p:cNvSpPr>
            <p:nvPr userDrawn="1"/>
          </p:nvSpPr>
          <p:spPr bwMode="auto">
            <a:xfrm>
              <a:off x="3755" y="3724"/>
              <a:ext cx="159" cy="281"/>
            </a:xfrm>
            <a:custGeom>
              <a:avLst/>
              <a:gdLst>
                <a:gd name="T0" fmla="*/ 61 w 93"/>
                <a:gd name="T1" fmla="*/ 59 h 164"/>
                <a:gd name="T2" fmla="*/ 93 w 93"/>
                <a:gd name="T3" fmla="*/ 1 h 164"/>
                <a:gd name="T4" fmla="*/ 93 w 93"/>
                <a:gd name="T5" fmla="*/ 0 h 164"/>
                <a:gd name="T6" fmla="*/ 39 w 93"/>
                <a:gd name="T7" fmla="*/ 58 h 164"/>
                <a:gd name="T8" fmla="*/ 12 w 93"/>
                <a:gd name="T9" fmla="*/ 154 h 164"/>
                <a:gd name="T10" fmla="*/ 51 w 93"/>
                <a:gd name="T11" fmla="*/ 164 h 164"/>
                <a:gd name="T12" fmla="*/ 60 w 93"/>
                <a:gd name="T13" fmla="*/ 163 h 164"/>
                <a:gd name="T14" fmla="*/ 61 w 93"/>
                <a:gd name="T15" fmla="*/ 59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64">
                  <a:moveTo>
                    <a:pt x="61" y="59"/>
                  </a:moveTo>
                  <a:cubicBezTo>
                    <a:pt x="84" y="32"/>
                    <a:pt x="92" y="19"/>
                    <a:pt x="93" y="1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7" y="23"/>
                    <a:pt x="74" y="34"/>
                    <a:pt x="39" y="58"/>
                  </a:cubicBezTo>
                  <a:cubicBezTo>
                    <a:pt x="0" y="83"/>
                    <a:pt x="2" y="127"/>
                    <a:pt x="12" y="154"/>
                  </a:cubicBezTo>
                  <a:cubicBezTo>
                    <a:pt x="24" y="160"/>
                    <a:pt x="37" y="164"/>
                    <a:pt x="51" y="164"/>
                  </a:cubicBezTo>
                  <a:cubicBezTo>
                    <a:pt x="54" y="164"/>
                    <a:pt x="57" y="164"/>
                    <a:pt x="60" y="163"/>
                  </a:cubicBezTo>
                  <a:cubicBezTo>
                    <a:pt x="33" y="122"/>
                    <a:pt x="35" y="90"/>
                    <a:pt x="61" y="5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31" name="Freeform 55"/>
            <p:cNvSpPr>
              <a:spLocks/>
            </p:cNvSpPr>
            <p:nvPr userDrawn="1"/>
          </p:nvSpPr>
          <p:spPr bwMode="auto">
            <a:xfrm>
              <a:off x="3694" y="3721"/>
              <a:ext cx="212" cy="228"/>
            </a:xfrm>
            <a:custGeom>
              <a:avLst/>
              <a:gdLst>
                <a:gd name="T0" fmla="*/ 83 w 124"/>
                <a:gd name="T1" fmla="*/ 41 h 133"/>
                <a:gd name="T2" fmla="*/ 124 w 124"/>
                <a:gd name="T3" fmla="*/ 0 h 133"/>
                <a:gd name="T4" fmla="*/ 124 w 124"/>
                <a:gd name="T5" fmla="*/ 0 h 133"/>
                <a:gd name="T6" fmla="*/ 52 w 124"/>
                <a:gd name="T7" fmla="*/ 32 h 133"/>
                <a:gd name="T8" fmla="*/ 2 w 124"/>
                <a:gd name="T9" fmla="*/ 64 h 133"/>
                <a:gd name="T10" fmla="*/ 0 w 124"/>
                <a:gd name="T11" fmla="*/ 79 h 133"/>
                <a:gd name="T12" fmla="*/ 20 w 124"/>
                <a:gd name="T13" fmla="*/ 133 h 133"/>
                <a:gd name="T14" fmla="*/ 83 w 124"/>
                <a:gd name="T15" fmla="*/ 4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33">
                  <a:moveTo>
                    <a:pt x="83" y="41"/>
                  </a:moveTo>
                  <a:cubicBezTo>
                    <a:pt x="109" y="30"/>
                    <a:pt x="121" y="13"/>
                    <a:pt x="124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2" y="23"/>
                    <a:pt x="90" y="27"/>
                    <a:pt x="52" y="32"/>
                  </a:cubicBezTo>
                  <a:cubicBezTo>
                    <a:pt x="30" y="35"/>
                    <a:pt x="12" y="48"/>
                    <a:pt x="2" y="64"/>
                  </a:cubicBezTo>
                  <a:cubicBezTo>
                    <a:pt x="1" y="69"/>
                    <a:pt x="0" y="74"/>
                    <a:pt x="0" y="79"/>
                  </a:cubicBezTo>
                  <a:cubicBezTo>
                    <a:pt x="0" y="99"/>
                    <a:pt x="8" y="118"/>
                    <a:pt x="20" y="133"/>
                  </a:cubicBezTo>
                  <a:cubicBezTo>
                    <a:pt x="19" y="68"/>
                    <a:pt x="52" y="54"/>
                    <a:pt x="83" y="4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</p:spTree>
    <p:extLst>
      <p:ext uri="{BB962C8B-B14F-4D97-AF65-F5344CB8AC3E}">
        <p14:creationId xmlns:p14="http://schemas.microsoft.com/office/powerpoint/2010/main" val="13771846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9" r:id="rId1"/>
    <p:sldLayoutId id="2147484053" r:id="rId2"/>
    <p:sldLayoutId id="2147484050" r:id="rId3"/>
    <p:sldLayoutId id="2147484008" r:id="rId4"/>
    <p:sldLayoutId id="2147484022" r:id="rId5"/>
    <p:sldLayoutId id="2147484011" r:id="rId6"/>
    <p:sldLayoutId id="2147484014" r:id="rId7"/>
    <p:sldLayoutId id="2147484020" r:id="rId8"/>
    <p:sldLayoutId id="2147484051" r:id="rId9"/>
    <p:sldLayoutId id="2147484028" r:id="rId10"/>
    <p:sldLayoutId id="2147484032" r:id="rId11"/>
    <p:sldLayoutId id="2147484018" r:id="rId12"/>
    <p:sldLayoutId id="2147484052" r:id="rId13"/>
  </p:sldLayoutIdLst>
  <p:hf hdr="0" ftr="0" dt="0"/>
  <p:txStyles>
    <p:titleStyle>
      <a:lvl1pPr algn="l" defTabSz="914318" rtl="0" eaLnBrk="1" latinLnBrk="0" hangingPunct="1">
        <a:lnSpc>
          <a:spcPct val="100000"/>
        </a:lnSpc>
        <a:spcBef>
          <a:spcPct val="0"/>
        </a:spcBef>
        <a:buNone/>
        <a:defRPr sz="3600" b="1" kern="1200" spc="300" baseline="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0" indent="0" algn="l" defTabSz="914318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None/>
        <a:defRPr sz="1600" kern="1200" spc="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318" rtl="0" eaLnBrk="1" latinLnBrk="0" hangingPunct="1">
        <a:lnSpc>
          <a:spcPct val="120000"/>
        </a:lnSpc>
        <a:spcBef>
          <a:spcPts val="499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914318" rtl="0" eaLnBrk="1" latinLnBrk="0" hangingPunct="1">
        <a:lnSpc>
          <a:spcPct val="120000"/>
        </a:lnSpc>
        <a:spcBef>
          <a:spcPts val="499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914318" rtl="0" eaLnBrk="1" latinLnBrk="0" hangingPunct="1">
        <a:lnSpc>
          <a:spcPct val="120000"/>
        </a:lnSpc>
        <a:spcBef>
          <a:spcPts val="499"/>
        </a:spcBef>
        <a:buFont typeface="Arial" panose="020B0604020202020204" pitchFamily="34" charset="0"/>
        <a:buNone/>
        <a:defRPr sz="10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4pPr>
      <a:lvl5pPr marL="0" indent="0" algn="l" defTabSz="914318" rtl="0" eaLnBrk="1" latinLnBrk="0" hangingPunct="1">
        <a:lnSpc>
          <a:spcPct val="120000"/>
        </a:lnSpc>
        <a:spcBef>
          <a:spcPts val="499"/>
        </a:spcBef>
        <a:buFont typeface="Arial" panose="020B0604020202020204" pitchFamily="34" charset="0"/>
        <a:buNone/>
        <a:defRPr sz="1000" kern="1200" baseline="0">
          <a:solidFill>
            <a:schemeClr val="tx1">
              <a:alpha val="50000"/>
            </a:schemeClr>
          </a:solidFill>
          <a:latin typeface="+mn-lt"/>
          <a:ea typeface="+mn-ea"/>
          <a:cs typeface="+mn-cs"/>
        </a:defRPr>
      </a:lvl5pPr>
      <a:lvl6pPr marL="2514374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34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692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850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59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18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78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36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94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53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12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71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0" pos="3840">
          <p15:clr>
            <a:srgbClr val="F26B43"/>
          </p15:clr>
        </p15:guide>
        <p15:guide id="1" orient="horz" pos="1162" userDrawn="1">
          <p15:clr>
            <a:srgbClr val="F26B43"/>
          </p15:clr>
        </p15:guide>
        <p15:guide id="28" pos="370" userDrawn="1">
          <p15:clr>
            <a:srgbClr val="F26B43"/>
          </p15:clr>
        </p15:guide>
        <p15:guide id="29" pos="7320" userDrawn="1">
          <p15:clr>
            <a:srgbClr val="F26B43"/>
          </p15:clr>
        </p15:guide>
        <p15:guide id="48" pos="1141" userDrawn="1">
          <p15:clr>
            <a:srgbClr val="F26B43"/>
          </p15:clr>
        </p15:guide>
        <p15:guide id="51" orient="horz" pos="414" userDrawn="1">
          <p15:clr>
            <a:srgbClr val="F26B43"/>
          </p15:clr>
        </p15:guide>
        <p15:guide id="52" pos="4339" userDrawn="1">
          <p15:clr>
            <a:srgbClr val="F26B43"/>
          </p15:clr>
        </p15:guide>
        <p15:guide id="53" pos="467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0.png"/><Relationship Id="rId5" Type="http://schemas.openxmlformats.org/officeDocument/2006/relationships/image" Target="../media/image22.png"/><Relationship Id="rId4" Type="http://schemas.openxmlformats.org/officeDocument/2006/relationships/image" Target="../media/image12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20.png"/><Relationship Id="rId4" Type="http://schemas.openxmlformats.org/officeDocument/2006/relationships/image" Target="../media/image12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21.png"/><Relationship Id="rId4" Type="http://schemas.openxmlformats.org/officeDocument/2006/relationships/image" Target="../media/image12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0.png"/><Relationship Id="rId5" Type="http://schemas.openxmlformats.org/officeDocument/2006/relationships/image" Target="../media/image160.png"/><Relationship Id="rId4" Type="http://schemas.openxmlformats.org/officeDocument/2006/relationships/image" Target="../media/image2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0.png"/><Relationship Id="rId5" Type="http://schemas.openxmlformats.org/officeDocument/2006/relationships/image" Target="../media/image200.png"/><Relationship Id="rId4" Type="http://schemas.openxmlformats.org/officeDocument/2006/relationships/image" Target="../media/image3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0.png"/><Relationship Id="rId5" Type="http://schemas.openxmlformats.org/officeDocument/2006/relationships/image" Target="../media/image131.png"/><Relationship Id="rId4" Type="http://schemas.openxmlformats.org/officeDocument/2006/relationships/image" Target="../media/image3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comments" Target="../comments/commen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0.png"/><Relationship Id="rId4" Type="http://schemas.openxmlformats.org/officeDocument/2006/relationships/image" Target="../media/image24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0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7.png"/><Relationship Id="rId1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11" Type="http://schemas.openxmlformats.org/officeDocument/2006/relationships/image" Target="../media/image450.png"/><Relationship Id="rId10" Type="http://schemas.openxmlformats.org/officeDocument/2006/relationships/image" Target="../media/image45.png"/><Relationship Id="rId9" Type="http://schemas.openxmlformats.org/officeDocument/2006/relationships/image" Target="../media/image43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3.png"/><Relationship Id="rId1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11" Type="http://schemas.openxmlformats.org/officeDocument/2006/relationships/image" Target="../media/image51.png"/><Relationship Id="rId10" Type="http://schemas.openxmlformats.org/officeDocument/2006/relationships/image" Target="../media/image50.png"/><Relationship Id="rId9" Type="http://schemas.openxmlformats.org/officeDocument/2006/relationships/image" Target="../media/image49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7" Type="http://schemas.openxmlformats.org/officeDocument/2006/relationships/image" Target="../media/image520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1.png"/><Relationship Id="rId9" Type="http://schemas.openxmlformats.org/officeDocument/2006/relationships/image" Target="../media/image55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7" Type="http://schemas.openxmlformats.org/officeDocument/2006/relationships/image" Target="../media/image531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0.png"/><Relationship Id="rId9" Type="http://schemas.openxmlformats.org/officeDocument/2006/relationships/image" Target="../media/image5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0.png"/><Relationship Id="rId5" Type="http://schemas.openxmlformats.org/officeDocument/2006/relationships/image" Target="../media/image57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0.png"/><Relationship Id="rId5" Type="http://schemas.openxmlformats.org/officeDocument/2006/relationships/image" Target="../media/image61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0.png"/><Relationship Id="rId2" Type="http://schemas.openxmlformats.org/officeDocument/2006/relationships/image" Target="../media/image530.png"/><Relationship Id="rId1" Type="http://schemas.openxmlformats.org/officeDocument/2006/relationships/slideLayout" Target="../slideLayouts/slideLayout4.xml"/><Relationship Id="rId6" Type="http://schemas.openxmlformats.org/officeDocument/2006/relationships/comments" Target="../comments/comment2.xml"/><Relationship Id="rId5" Type="http://schemas.openxmlformats.org/officeDocument/2006/relationships/image" Target="../media/image560.png"/><Relationship Id="rId4" Type="http://schemas.openxmlformats.org/officeDocument/2006/relationships/image" Target="../media/image55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4" Type="http://schemas.openxmlformats.org/officeDocument/2006/relationships/comments" Target="../comments/commen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jp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afegardgroup.com/blog/2017/07/27/solar-panel-disposal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thermofisher.com/blog/mining/mining-metals-for-a-renewable-energy-future/" TargetMode="External"/><Relationship Id="rId4" Type="http://schemas.openxmlformats.org/officeDocument/2006/relationships/hyperlink" Target="https://www.dgem.nl/nl/zonne-energie/opbrengstvariabelen-zonnepanelen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ladsholder til billede 33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dirty="0"/>
              <a:t>DC-DC Converter for PV Module</a:t>
            </a:r>
            <a:br>
              <a:rPr lang="en-US" dirty="0"/>
            </a:br>
            <a:r>
              <a:rPr lang="en-US" dirty="0"/>
              <a:t>Integration</a:t>
            </a:r>
            <a:endParaRPr lang="da-DK" dirty="0">
              <a:solidFill>
                <a:srgbClr val="FF0000"/>
              </a:solidFill>
            </a:endParaRPr>
          </a:p>
        </p:txBody>
      </p:sp>
      <p:sp>
        <p:nvSpPr>
          <p:cNvPr id="7" name="Pladsholder til tekst 6"/>
          <p:cNvSpPr>
            <a:spLocks noGrp="1"/>
          </p:cNvSpPr>
          <p:nvPr>
            <p:ph type="body" sz="quarter" idx="12"/>
          </p:nvPr>
        </p:nvSpPr>
        <p:spPr/>
        <p:txBody>
          <a:bodyPr rtlCol="0"/>
          <a:lstStyle/>
          <a:p>
            <a:pPr rtl="0"/>
            <a:r>
              <a:rPr lang="da-DK" dirty="0">
                <a:solidFill>
                  <a:schemeClr val="accent1"/>
                </a:solidFill>
              </a:rPr>
              <a:t>Group 760</a:t>
            </a:r>
          </a:p>
        </p:txBody>
      </p:sp>
      <p:grpSp>
        <p:nvGrpSpPr>
          <p:cNvPr id="35" name="Gruppe 34"/>
          <p:cNvGrpSpPr/>
          <p:nvPr/>
        </p:nvGrpSpPr>
        <p:grpSpPr>
          <a:xfrm>
            <a:off x="5489575" y="5903913"/>
            <a:ext cx="1243013" cy="815976"/>
            <a:chOff x="5489575" y="5903913"/>
            <a:chExt cx="1243013" cy="815976"/>
          </a:xfrm>
        </p:grpSpPr>
        <p:sp>
          <p:nvSpPr>
            <p:cNvPr id="36" name="AutoShape 165"/>
            <p:cNvSpPr>
              <a:spLocks noChangeAspect="1" noChangeArrowheads="1" noTextEdit="1"/>
            </p:cNvSpPr>
            <p:nvPr/>
          </p:nvSpPr>
          <p:spPr bwMode="auto">
            <a:xfrm>
              <a:off x="5492750" y="5903913"/>
              <a:ext cx="1236663" cy="815975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7" name="Freeform 167"/>
            <p:cNvSpPr>
              <a:spLocks noEditPoints="1"/>
            </p:cNvSpPr>
            <p:nvPr/>
          </p:nvSpPr>
          <p:spPr bwMode="auto">
            <a:xfrm>
              <a:off x="5489575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8" name="Freeform 168"/>
            <p:cNvSpPr>
              <a:spLocks noEditPoints="1"/>
            </p:cNvSpPr>
            <p:nvPr/>
          </p:nvSpPr>
          <p:spPr bwMode="auto">
            <a:xfrm>
              <a:off x="5570538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9" name="Freeform 169"/>
            <p:cNvSpPr>
              <a:spLocks/>
            </p:cNvSpPr>
            <p:nvPr/>
          </p:nvSpPr>
          <p:spPr bwMode="auto">
            <a:xfrm>
              <a:off x="5654675" y="6526213"/>
              <a:ext cx="44450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0" name="Freeform 170"/>
            <p:cNvSpPr>
              <a:spLocks noEditPoints="1"/>
            </p:cNvSpPr>
            <p:nvPr/>
          </p:nvSpPr>
          <p:spPr bwMode="auto">
            <a:xfrm>
              <a:off x="5726113" y="6526213"/>
              <a:ext cx="46038" cy="6350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1" name="Freeform 171"/>
            <p:cNvSpPr>
              <a:spLocks noEditPoints="1"/>
            </p:cNvSpPr>
            <p:nvPr/>
          </p:nvSpPr>
          <p:spPr bwMode="auto">
            <a:xfrm>
              <a:off x="5799138" y="6526213"/>
              <a:ext cx="50800" cy="65088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2" name="Freeform 172"/>
            <p:cNvSpPr>
              <a:spLocks noEditPoints="1"/>
            </p:cNvSpPr>
            <p:nvPr/>
          </p:nvSpPr>
          <p:spPr bwMode="auto">
            <a:xfrm>
              <a:off x="5878513" y="6526213"/>
              <a:ext cx="47625" cy="6350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3" name="Freeform 173"/>
            <p:cNvSpPr>
              <a:spLocks/>
            </p:cNvSpPr>
            <p:nvPr/>
          </p:nvSpPr>
          <p:spPr bwMode="auto">
            <a:xfrm>
              <a:off x="5951538" y="6526213"/>
              <a:ext cx="50800" cy="65088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4" name="Freeform 174"/>
            <p:cNvSpPr>
              <a:spLocks/>
            </p:cNvSpPr>
            <p:nvPr/>
          </p:nvSpPr>
          <p:spPr bwMode="auto">
            <a:xfrm>
              <a:off x="6070600" y="6526213"/>
              <a:ext cx="49213" cy="65088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5" name="Freeform 175"/>
            <p:cNvSpPr>
              <a:spLocks/>
            </p:cNvSpPr>
            <p:nvPr/>
          </p:nvSpPr>
          <p:spPr bwMode="auto">
            <a:xfrm>
              <a:off x="6146800" y="6526213"/>
              <a:ext cx="50800" cy="6350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6" name="Freeform 176"/>
            <p:cNvSpPr>
              <a:spLocks/>
            </p:cNvSpPr>
            <p:nvPr/>
          </p:nvSpPr>
          <p:spPr bwMode="auto">
            <a:xfrm>
              <a:off x="6224588" y="6526213"/>
              <a:ext cx="15875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7" name="Freeform 177"/>
            <p:cNvSpPr>
              <a:spLocks/>
            </p:cNvSpPr>
            <p:nvPr/>
          </p:nvSpPr>
          <p:spPr bwMode="auto">
            <a:xfrm>
              <a:off x="6265863" y="6526213"/>
              <a:ext cx="57150" cy="6350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8" name="Freeform 178"/>
            <p:cNvSpPr>
              <a:spLocks/>
            </p:cNvSpPr>
            <p:nvPr/>
          </p:nvSpPr>
          <p:spPr bwMode="auto">
            <a:xfrm>
              <a:off x="6346825" y="6526213"/>
              <a:ext cx="42863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9" name="Freeform 179"/>
            <p:cNvSpPr>
              <a:spLocks noEditPoints="1"/>
            </p:cNvSpPr>
            <p:nvPr/>
          </p:nvSpPr>
          <p:spPr bwMode="auto">
            <a:xfrm>
              <a:off x="6416675" y="6526213"/>
              <a:ext cx="52388" cy="6350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0" name="Freeform 180"/>
            <p:cNvSpPr>
              <a:spLocks/>
            </p:cNvSpPr>
            <p:nvPr/>
          </p:nvSpPr>
          <p:spPr bwMode="auto">
            <a:xfrm>
              <a:off x="6491288" y="6526213"/>
              <a:ext cx="50800" cy="65088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1" name="Freeform 181"/>
            <p:cNvSpPr>
              <a:spLocks/>
            </p:cNvSpPr>
            <p:nvPr/>
          </p:nvSpPr>
          <p:spPr bwMode="auto">
            <a:xfrm>
              <a:off x="6565900" y="6526213"/>
              <a:ext cx="17463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2" name="Freeform 182"/>
            <p:cNvSpPr>
              <a:spLocks/>
            </p:cNvSpPr>
            <p:nvPr/>
          </p:nvSpPr>
          <p:spPr bwMode="auto">
            <a:xfrm>
              <a:off x="6610350" y="6526213"/>
              <a:ext cx="49213" cy="6350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3" name="Freeform 183"/>
            <p:cNvSpPr>
              <a:spLocks/>
            </p:cNvSpPr>
            <p:nvPr/>
          </p:nvSpPr>
          <p:spPr bwMode="auto">
            <a:xfrm>
              <a:off x="6677025" y="6526213"/>
              <a:ext cx="55563" cy="6350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4" name="Freeform 184"/>
            <p:cNvSpPr>
              <a:spLocks noEditPoints="1"/>
            </p:cNvSpPr>
            <p:nvPr/>
          </p:nvSpPr>
          <p:spPr bwMode="auto">
            <a:xfrm>
              <a:off x="5861050" y="6657976"/>
              <a:ext cx="41275" cy="61913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5" name="Freeform 185"/>
            <p:cNvSpPr>
              <a:spLocks/>
            </p:cNvSpPr>
            <p:nvPr/>
          </p:nvSpPr>
          <p:spPr bwMode="auto">
            <a:xfrm>
              <a:off x="5937250" y="6657976"/>
              <a:ext cx="38100" cy="61913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6" name="Freeform 186"/>
            <p:cNvSpPr>
              <a:spLocks/>
            </p:cNvSpPr>
            <p:nvPr/>
          </p:nvSpPr>
          <p:spPr bwMode="auto">
            <a:xfrm>
              <a:off x="60055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7" name="Freeform 187"/>
            <p:cNvSpPr>
              <a:spLocks/>
            </p:cNvSpPr>
            <p:nvPr/>
          </p:nvSpPr>
          <p:spPr bwMode="auto">
            <a:xfrm>
              <a:off x="6083300" y="6657976"/>
              <a:ext cx="55563" cy="61913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8" name="Freeform 188"/>
            <p:cNvSpPr>
              <a:spLocks noEditPoints="1"/>
            </p:cNvSpPr>
            <p:nvPr/>
          </p:nvSpPr>
          <p:spPr bwMode="auto">
            <a:xfrm>
              <a:off x="6167438" y="6657976"/>
              <a:ext cx="49213" cy="61913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9" name="Freeform 189"/>
            <p:cNvSpPr>
              <a:spLocks noEditPoints="1"/>
            </p:cNvSpPr>
            <p:nvPr/>
          </p:nvSpPr>
          <p:spPr bwMode="auto">
            <a:xfrm>
              <a:off x="6246813" y="6657976"/>
              <a:ext cx="42863" cy="61913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0" name="Freeform 190"/>
            <p:cNvSpPr>
              <a:spLocks/>
            </p:cNvSpPr>
            <p:nvPr/>
          </p:nvSpPr>
          <p:spPr bwMode="auto">
            <a:xfrm>
              <a:off x="63230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1" name="Freeform 191"/>
            <p:cNvSpPr>
              <a:spLocks noEditPoints="1"/>
            </p:cNvSpPr>
            <p:nvPr/>
          </p:nvSpPr>
          <p:spPr bwMode="auto">
            <a:xfrm>
              <a:off x="5489575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2" name="Freeform 192"/>
            <p:cNvSpPr>
              <a:spLocks noEditPoints="1"/>
            </p:cNvSpPr>
            <p:nvPr/>
          </p:nvSpPr>
          <p:spPr bwMode="auto">
            <a:xfrm>
              <a:off x="5570538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3" name="Freeform 193"/>
            <p:cNvSpPr>
              <a:spLocks/>
            </p:cNvSpPr>
            <p:nvPr/>
          </p:nvSpPr>
          <p:spPr bwMode="auto">
            <a:xfrm>
              <a:off x="5654675" y="6526213"/>
              <a:ext cx="44450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4" name="Freeform 194"/>
            <p:cNvSpPr>
              <a:spLocks noEditPoints="1"/>
            </p:cNvSpPr>
            <p:nvPr/>
          </p:nvSpPr>
          <p:spPr bwMode="auto">
            <a:xfrm>
              <a:off x="5726113" y="6526213"/>
              <a:ext cx="46038" cy="6350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5" name="Freeform 195"/>
            <p:cNvSpPr>
              <a:spLocks noEditPoints="1"/>
            </p:cNvSpPr>
            <p:nvPr/>
          </p:nvSpPr>
          <p:spPr bwMode="auto">
            <a:xfrm>
              <a:off x="5799138" y="6526213"/>
              <a:ext cx="50800" cy="65088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6" name="Freeform 196"/>
            <p:cNvSpPr>
              <a:spLocks noEditPoints="1"/>
            </p:cNvSpPr>
            <p:nvPr/>
          </p:nvSpPr>
          <p:spPr bwMode="auto">
            <a:xfrm>
              <a:off x="5878513" y="6526213"/>
              <a:ext cx="47625" cy="6350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7" name="Freeform 197"/>
            <p:cNvSpPr>
              <a:spLocks/>
            </p:cNvSpPr>
            <p:nvPr/>
          </p:nvSpPr>
          <p:spPr bwMode="auto">
            <a:xfrm>
              <a:off x="5951538" y="6526213"/>
              <a:ext cx="50800" cy="65088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8" name="Freeform 198"/>
            <p:cNvSpPr>
              <a:spLocks/>
            </p:cNvSpPr>
            <p:nvPr/>
          </p:nvSpPr>
          <p:spPr bwMode="auto">
            <a:xfrm>
              <a:off x="6070600" y="6526213"/>
              <a:ext cx="49213" cy="65088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9" name="Freeform 199"/>
            <p:cNvSpPr>
              <a:spLocks/>
            </p:cNvSpPr>
            <p:nvPr/>
          </p:nvSpPr>
          <p:spPr bwMode="auto">
            <a:xfrm>
              <a:off x="6146800" y="6526213"/>
              <a:ext cx="50800" cy="6350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0" name="Freeform 200"/>
            <p:cNvSpPr>
              <a:spLocks/>
            </p:cNvSpPr>
            <p:nvPr/>
          </p:nvSpPr>
          <p:spPr bwMode="auto">
            <a:xfrm>
              <a:off x="6224588" y="6526213"/>
              <a:ext cx="15875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1" name="Freeform 201"/>
            <p:cNvSpPr>
              <a:spLocks/>
            </p:cNvSpPr>
            <p:nvPr/>
          </p:nvSpPr>
          <p:spPr bwMode="auto">
            <a:xfrm>
              <a:off x="6265863" y="6526213"/>
              <a:ext cx="57150" cy="6350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2" name="Freeform 202"/>
            <p:cNvSpPr>
              <a:spLocks/>
            </p:cNvSpPr>
            <p:nvPr/>
          </p:nvSpPr>
          <p:spPr bwMode="auto">
            <a:xfrm>
              <a:off x="6346825" y="6526213"/>
              <a:ext cx="42863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3" name="Freeform 203"/>
            <p:cNvSpPr>
              <a:spLocks noEditPoints="1"/>
            </p:cNvSpPr>
            <p:nvPr/>
          </p:nvSpPr>
          <p:spPr bwMode="auto">
            <a:xfrm>
              <a:off x="6416675" y="6526213"/>
              <a:ext cx="52388" cy="6350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4" name="Freeform 204"/>
            <p:cNvSpPr>
              <a:spLocks/>
            </p:cNvSpPr>
            <p:nvPr/>
          </p:nvSpPr>
          <p:spPr bwMode="auto">
            <a:xfrm>
              <a:off x="6491288" y="6526213"/>
              <a:ext cx="50800" cy="65088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5" name="Freeform 205"/>
            <p:cNvSpPr>
              <a:spLocks/>
            </p:cNvSpPr>
            <p:nvPr/>
          </p:nvSpPr>
          <p:spPr bwMode="auto">
            <a:xfrm>
              <a:off x="6565900" y="6526213"/>
              <a:ext cx="17463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6" name="Freeform 206"/>
            <p:cNvSpPr>
              <a:spLocks/>
            </p:cNvSpPr>
            <p:nvPr/>
          </p:nvSpPr>
          <p:spPr bwMode="auto">
            <a:xfrm>
              <a:off x="6610350" y="6526213"/>
              <a:ext cx="49213" cy="6350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7" name="Freeform 207"/>
            <p:cNvSpPr>
              <a:spLocks/>
            </p:cNvSpPr>
            <p:nvPr/>
          </p:nvSpPr>
          <p:spPr bwMode="auto">
            <a:xfrm>
              <a:off x="6677025" y="6526213"/>
              <a:ext cx="55563" cy="6350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8" name="Freeform 208"/>
            <p:cNvSpPr>
              <a:spLocks noEditPoints="1"/>
            </p:cNvSpPr>
            <p:nvPr/>
          </p:nvSpPr>
          <p:spPr bwMode="auto">
            <a:xfrm>
              <a:off x="5861050" y="6657976"/>
              <a:ext cx="41275" cy="61913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9" name="Freeform 209"/>
            <p:cNvSpPr>
              <a:spLocks/>
            </p:cNvSpPr>
            <p:nvPr/>
          </p:nvSpPr>
          <p:spPr bwMode="auto">
            <a:xfrm>
              <a:off x="5937250" y="6657976"/>
              <a:ext cx="38100" cy="61913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0" name="Freeform 210"/>
            <p:cNvSpPr>
              <a:spLocks/>
            </p:cNvSpPr>
            <p:nvPr/>
          </p:nvSpPr>
          <p:spPr bwMode="auto">
            <a:xfrm>
              <a:off x="60055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1" name="Freeform 211"/>
            <p:cNvSpPr>
              <a:spLocks/>
            </p:cNvSpPr>
            <p:nvPr/>
          </p:nvSpPr>
          <p:spPr bwMode="auto">
            <a:xfrm>
              <a:off x="6083300" y="6657976"/>
              <a:ext cx="55563" cy="61913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2" name="Freeform 212"/>
            <p:cNvSpPr>
              <a:spLocks noEditPoints="1"/>
            </p:cNvSpPr>
            <p:nvPr/>
          </p:nvSpPr>
          <p:spPr bwMode="auto">
            <a:xfrm>
              <a:off x="6167438" y="6657976"/>
              <a:ext cx="49213" cy="61913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3" name="Freeform 213"/>
            <p:cNvSpPr>
              <a:spLocks noEditPoints="1"/>
            </p:cNvSpPr>
            <p:nvPr/>
          </p:nvSpPr>
          <p:spPr bwMode="auto">
            <a:xfrm>
              <a:off x="6246813" y="6657976"/>
              <a:ext cx="42863" cy="61913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4" name="Freeform 214"/>
            <p:cNvSpPr>
              <a:spLocks/>
            </p:cNvSpPr>
            <p:nvPr/>
          </p:nvSpPr>
          <p:spPr bwMode="auto">
            <a:xfrm>
              <a:off x="63230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5" name="Freeform 215"/>
            <p:cNvSpPr>
              <a:spLocks/>
            </p:cNvSpPr>
            <p:nvPr/>
          </p:nvSpPr>
          <p:spPr bwMode="auto">
            <a:xfrm>
              <a:off x="6083300" y="5922963"/>
              <a:ext cx="209550" cy="411163"/>
            </a:xfrm>
            <a:custGeom>
              <a:avLst/>
              <a:gdLst>
                <a:gd name="T0" fmla="*/ 77 w 77"/>
                <a:gd name="T1" fmla="*/ 123 h 151"/>
                <a:gd name="T2" fmla="*/ 61 w 77"/>
                <a:gd name="T3" fmla="*/ 115 h 151"/>
                <a:gd name="T4" fmla="*/ 46 w 77"/>
                <a:gd name="T5" fmla="*/ 52 h 151"/>
                <a:gd name="T6" fmla="*/ 54 w 77"/>
                <a:gd name="T7" fmla="*/ 0 h 151"/>
                <a:gd name="T8" fmla="*/ 53 w 77"/>
                <a:gd name="T9" fmla="*/ 0 h 151"/>
                <a:gd name="T10" fmla="*/ 30 w 77"/>
                <a:gd name="T11" fmla="*/ 57 h 151"/>
                <a:gd name="T12" fmla="*/ 45 w 77"/>
                <a:gd name="T13" fmla="*/ 151 h 151"/>
                <a:gd name="T14" fmla="*/ 77 w 77"/>
                <a:gd name="T15" fmla="*/ 123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" h="151">
                  <a:moveTo>
                    <a:pt x="77" y="123"/>
                  </a:moveTo>
                  <a:cubicBezTo>
                    <a:pt x="73" y="121"/>
                    <a:pt x="68" y="119"/>
                    <a:pt x="61" y="115"/>
                  </a:cubicBezTo>
                  <a:cubicBezTo>
                    <a:pt x="40" y="103"/>
                    <a:pt x="34" y="84"/>
                    <a:pt x="46" y="52"/>
                  </a:cubicBezTo>
                  <a:cubicBezTo>
                    <a:pt x="52" y="33"/>
                    <a:pt x="56" y="17"/>
                    <a:pt x="54" y="0"/>
                  </a:cubicBezTo>
                  <a:cubicBezTo>
                    <a:pt x="54" y="0"/>
                    <a:pt x="53" y="0"/>
                    <a:pt x="53" y="0"/>
                  </a:cubicBezTo>
                  <a:cubicBezTo>
                    <a:pt x="52" y="21"/>
                    <a:pt x="44" y="34"/>
                    <a:pt x="30" y="57"/>
                  </a:cubicBezTo>
                  <a:cubicBezTo>
                    <a:pt x="0" y="105"/>
                    <a:pt x="31" y="140"/>
                    <a:pt x="45" y="151"/>
                  </a:cubicBezTo>
                  <a:cubicBezTo>
                    <a:pt x="58" y="144"/>
                    <a:pt x="69" y="135"/>
                    <a:pt x="77" y="12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6" name="Freeform 216"/>
            <p:cNvSpPr>
              <a:spLocks/>
            </p:cNvSpPr>
            <p:nvPr/>
          </p:nvSpPr>
          <p:spPr bwMode="auto">
            <a:xfrm>
              <a:off x="5961063" y="5911851"/>
              <a:ext cx="252413" cy="446088"/>
            </a:xfrm>
            <a:custGeom>
              <a:avLst/>
              <a:gdLst>
                <a:gd name="T0" fmla="*/ 61 w 93"/>
                <a:gd name="T1" fmla="*/ 59 h 164"/>
                <a:gd name="T2" fmla="*/ 93 w 93"/>
                <a:gd name="T3" fmla="*/ 1 h 164"/>
                <a:gd name="T4" fmla="*/ 93 w 93"/>
                <a:gd name="T5" fmla="*/ 0 h 164"/>
                <a:gd name="T6" fmla="*/ 39 w 93"/>
                <a:gd name="T7" fmla="*/ 58 h 164"/>
                <a:gd name="T8" fmla="*/ 12 w 93"/>
                <a:gd name="T9" fmla="*/ 154 h 164"/>
                <a:gd name="T10" fmla="*/ 51 w 93"/>
                <a:gd name="T11" fmla="*/ 164 h 164"/>
                <a:gd name="T12" fmla="*/ 60 w 93"/>
                <a:gd name="T13" fmla="*/ 163 h 164"/>
                <a:gd name="T14" fmla="*/ 61 w 93"/>
                <a:gd name="T15" fmla="*/ 59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64">
                  <a:moveTo>
                    <a:pt x="61" y="59"/>
                  </a:moveTo>
                  <a:cubicBezTo>
                    <a:pt x="84" y="32"/>
                    <a:pt x="92" y="19"/>
                    <a:pt x="93" y="1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7" y="23"/>
                    <a:pt x="74" y="34"/>
                    <a:pt x="39" y="58"/>
                  </a:cubicBezTo>
                  <a:cubicBezTo>
                    <a:pt x="0" y="83"/>
                    <a:pt x="2" y="127"/>
                    <a:pt x="12" y="154"/>
                  </a:cubicBezTo>
                  <a:cubicBezTo>
                    <a:pt x="24" y="160"/>
                    <a:pt x="37" y="164"/>
                    <a:pt x="51" y="164"/>
                  </a:cubicBezTo>
                  <a:cubicBezTo>
                    <a:pt x="54" y="164"/>
                    <a:pt x="57" y="164"/>
                    <a:pt x="60" y="163"/>
                  </a:cubicBezTo>
                  <a:cubicBezTo>
                    <a:pt x="33" y="122"/>
                    <a:pt x="35" y="90"/>
                    <a:pt x="61" y="5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7" name="Freeform 217"/>
            <p:cNvSpPr>
              <a:spLocks/>
            </p:cNvSpPr>
            <p:nvPr/>
          </p:nvSpPr>
          <p:spPr bwMode="auto">
            <a:xfrm>
              <a:off x="5864225" y="5907088"/>
              <a:ext cx="336550" cy="361950"/>
            </a:xfrm>
            <a:custGeom>
              <a:avLst/>
              <a:gdLst>
                <a:gd name="T0" fmla="*/ 83 w 124"/>
                <a:gd name="T1" fmla="*/ 41 h 133"/>
                <a:gd name="T2" fmla="*/ 124 w 124"/>
                <a:gd name="T3" fmla="*/ 0 h 133"/>
                <a:gd name="T4" fmla="*/ 124 w 124"/>
                <a:gd name="T5" fmla="*/ 0 h 133"/>
                <a:gd name="T6" fmla="*/ 52 w 124"/>
                <a:gd name="T7" fmla="*/ 32 h 133"/>
                <a:gd name="T8" fmla="*/ 2 w 124"/>
                <a:gd name="T9" fmla="*/ 64 h 133"/>
                <a:gd name="T10" fmla="*/ 0 w 124"/>
                <a:gd name="T11" fmla="*/ 79 h 133"/>
                <a:gd name="T12" fmla="*/ 20 w 124"/>
                <a:gd name="T13" fmla="*/ 133 h 133"/>
                <a:gd name="T14" fmla="*/ 83 w 124"/>
                <a:gd name="T15" fmla="*/ 4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33">
                  <a:moveTo>
                    <a:pt x="83" y="41"/>
                  </a:moveTo>
                  <a:cubicBezTo>
                    <a:pt x="109" y="30"/>
                    <a:pt x="121" y="13"/>
                    <a:pt x="124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2" y="23"/>
                    <a:pt x="90" y="27"/>
                    <a:pt x="52" y="32"/>
                  </a:cubicBezTo>
                  <a:cubicBezTo>
                    <a:pt x="30" y="35"/>
                    <a:pt x="12" y="48"/>
                    <a:pt x="2" y="64"/>
                  </a:cubicBezTo>
                  <a:cubicBezTo>
                    <a:pt x="1" y="69"/>
                    <a:pt x="0" y="74"/>
                    <a:pt x="0" y="79"/>
                  </a:cubicBezTo>
                  <a:cubicBezTo>
                    <a:pt x="0" y="99"/>
                    <a:pt x="8" y="118"/>
                    <a:pt x="20" y="133"/>
                  </a:cubicBezTo>
                  <a:cubicBezTo>
                    <a:pt x="19" y="68"/>
                    <a:pt x="52" y="54"/>
                    <a:pt x="83" y="4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</p:spTree>
    <p:extLst>
      <p:ext uri="{BB962C8B-B14F-4D97-AF65-F5344CB8AC3E}">
        <p14:creationId xmlns:p14="http://schemas.microsoft.com/office/powerpoint/2010/main" val="22906726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>
            <a:extLst>
              <a:ext uri="{FF2B5EF4-FFF2-40B4-BE49-F238E27FC236}">
                <a16:creationId xmlns:a16="http://schemas.microsoft.com/office/drawing/2014/main" id="{B479FD0A-DE42-4D67-8F9A-6B5E723F04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D8D877B3-D348-4611-9BDB-C5374591D951}" type="slidenum">
              <a:rPr lang="en-US" smtClean="0"/>
              <a:pPr rtl="0"/>
              <a:t>10</a:t>
            </a:fld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B9C98A7-98E7-4079-B0FD-7FDD32D17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4" y="370290"/>
            <a:ext cx="5390093" cy="1474385"/>
          </a:xfrm>
        </p:spPr>
        <p:txBody>
          <a:bodyPr/>
          <a:lstStyle/>
          <a:p>
            <a:r>
              <a:rPr lang="en-US" dirty="0"/>
              <a:t>System requirements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el 3">
                <a:extLst>
                  <a:ext uri="{FF2B5EF4-FFF2-40B4-BE49-F238E27FC236}">
                    <a16:creationId xmlns:a16="http://schemas.microsoft.com/office/drawing/2014/main" id="{143C0D65-504C-42D9-AE9E-CDCB6EEF55F7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797423" y="1881286"/>
              <a:ext cx="4969994" cy="309542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496361">
                      <a:extLst>
                        <a:ext uri="{9D8B030D-6E8A-4147-A177-3AD203B41FA5}">
                          <a16:colId xmlns:a16="http://schemas.microsoft.com/office/drawing/2014/main" val="4134023861"/>
                        </a:ext>
                      </a:extLst>
                    </a:gridCol>
                    <a:gridCol w="2473633">
                      <a:extLst>
                        <a:ext uri="{9D8B030D-6E8A-4147-A177-3AD203B41FA5}">
                          <a16:colId xmlns:a16="http://schemas.microsoft.com/office/drawing/2014/main" val="1693208999"/>
                        </a:ext>
                      </a:extLst>
                    </a:gridCol>
                  </a:tblGrid>
                  <a:tr h="385205">
                    <a:tc gridSpan="2">
                      <a:txBody>
                        <a:bodyPr/>
                        <a:lstStyle/>
                        <a:p>
                          <a:pPr marL="0" algn="l" defTabSz="914318" rtl="0" eaLnBrk="1" latinLnBrk="0" hangingPunct="1"/>
                          <a:r>
                            <a:rPr lang="da-DK" sz="1800" kern="1200" spc="300" dirty="0">
                              <a:solidFill>
                                <a:schemeClr val="bg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Converter input</a:t>
                          </a:r>
                          <a:endParaRPr lang="en-US" sz="1800" kern="1200" spc="300" dirty="0">
                            <a:solidFill>
                              <a:schemeClr val="bg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13243143"/>
                      </a:ext>
                    </a:extLst>
                  </a:tr>
                  <a:tr h="385205">
                    <a:tc>
                      <a:txBody>
                        <a:bodyPr/>
                        <a:lstStyle/>
                        <a:p>
                          <a:pPr marL="0" algn="ctr" defTabSz="914318" rtl="0" eaLnBrk="1" latinLnBrk="0" hangingPunct="1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a-DK" sz="1800" i="1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8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de-DE" sz="18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𝑚𝑎𝑥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kern="1200" spc="3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ctr" defTabSz="914318" rtl="0" eaLnBrk="1" latinLnBrk="0" hangingPunct="1"/>
                          <a:r>
                            <a:rPr lang="da-DK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300.4 </a:t>
                          </a:r>
                          <a:r>
                            <a:rPr lang="en-US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[W]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28246870"/>
                      </a:ext>
                    </a:extLst>
                  </a:tr>
                  <a:tr h="385205">
                    <a:tc>
                      <a:txBody>
                        <a:bodyPr/>
                        <a:lstStyle/>
                        <a:p>
                          <a:pPr marL="0" algn="ctr" defTabSz="914318" rtl="0" eaLnBrk="1" latinLnBrk="0" hangingPunct="1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a-DK" sz="1800" i="1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8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de-DE" sz="18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𝑜𝑐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kern="1200" spc="3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ctr" defTabSz="914318" rtl="0" eaLnBrk="1" latinLnBrk="0" hangingPunct="1"/>
                          <a:r>
                            <a:rPr lang="da-DK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45 </a:t>
                          </a:r>
                          <a:r>
                            <a:rPr lang="en-US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[V]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74280064"/>
                      </a:ext>
                    </a:extLst>
                  </a:tr>
                  <a:tr h="385205">
                    <a:tc>
                      <a:txBody>
                        <a:bodyPr/>
                        <a:lstStyle/>
                        <a:p>
                          <a:pPr marL="0" algn="ctr" defTabSz="914318" rtl="0" eaLnBrk="1" latinLnBrk="0" hangingPunct="1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a-DK" sz="1800" i="1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8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sz="18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𝑠𝑐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kern="1200" spc="3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ctr" defTabSz="914318" rtl="0" eaLnBrk="1" latinLnBrk="0" hangingPunct="1"/>
                          <a:r>
                            <a:rPr lang="da-DK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8.67 </a:t>
                          </a:r>
                          <a:r>
                            <a:rPr lang="en-US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[A]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42825534"/>
                      </a:ext>
                    </a:extLst>
                  </a:tr>
                  <a:tr h="385205">
                    <a:tc gridSpan="2">
                      <a:txBody>
                        <a:bodyPr/>
                        <a:lstStyle/>
                        <a:p>
                          <a:pPr marL="0" algn="l" defTabSz="914318" rtl="0" eaLnBrk="1" latinLnBrk="0" hangingPunct="1"/>
                          <a:r>
                            <a:rPr lang="da-DK" sz="1800" b="1" kern="1200" spc="300" dirty="0">
                              <a:solidFill>
                                <a:schemeClr val="bg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Converter output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77331988"/>
                      </a:ext>
                    </a:extLst>
                  </a:tr>
                  <a:tr h="389801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a-DK" sz="1800" i="1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8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de-DE" sz="18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𝑜𝑢𝑡</m:t>
                                    </m:r>
                                    <m:r>
                                      <a:rPr lang="de-DE" sz="18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,</m:t>
                                    </m:r>
                                    <m:r>
                                      <a:rPr lang="de-DE" sz="18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𝑚𝑎𝑥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da-DK" sz="1800" kern="1200" spc="3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90 [V]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82639302"/>
                      </a:ext>
                    </a:extLst>
                  </a:tr>
                  <a:tr h="389801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a-DK" sz="1800" i="1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8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de-DE" sz="18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𝑜𝑢𝑡</m:t>
                                    </m:r>
                                    <m:r>
                                      <a:rPr lang="de-DE" sz="18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,</m:t>
                                    </m:r>
                                    <m:r>
                                      <a:rPr lang="de-DE" sz="18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𝑚𝑖𝑛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da-DK" sz="1800" kern="1200" spc="3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24 </a:t>
                          </a:r>
                          <a:r>
                            <a:rPr lang="en-US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[V]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01151769"/>
                      </a:ext>
                    </a:extLst>
                  </a:tr>
                  <a:tr h="389801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a-DK" sz="1800" i="1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8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sz="18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𝑜𝑢𝑡</m:t>
                                    </m:r>
                                    <m:r>
                                      <a:rPr lang="de-DE" sz="18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,</m:t>
                                    </m:r>
                                    <m:r>
                                      <a:rPr lang="de-DE" sz="18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𝑚𝑎𝑥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da-DK" sz="1800" kern="1200" spc="3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12.5 </a:t>
                          </a:r>
                          <a:r>
                            <a:rPr lang="en-US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[A]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2854222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el 3">
                <a:extLst>
                  <a:ext uri="{FF2B5EF4-FFF2-40B4-BE49-F238E27FC236}">
                    <a16:creationId xmlns:a16="http://schemas.microsoft.com/office/drawing/2014/main" id="{143C0D65-504C-42D9-AE9E-CDCB6EEF55F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87867907"/>
                  </p:ext>
                </p:extLst>
              </p:nvPr>
            </p:nvGraphicFramePr>
            <p:xfrm>
              <a:off x="797423" y="1881286"/>
              <a:ext cx="4969994" cy="309542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496361">
                      <a:extLst>
                        <a:ext uri="{9D8B030D-6E8A-4147-A177-3AD203B41FA5}">
                          <a16:colId xmlns:a16="http://schemas.microsoft.com/office/drawing/2014/main" val="4134023861"/>
                        </a:ext>
                      </a:extLst>
                    </a:gridCol>
                    <a:gridCol w="2473633">
                      <a:extLst>
                        <a:ext uri="{9D8B030D-6E8A-4147-A177-3AD203B41FA5}">
                          <a16:colId xmlns:a16="http://schemas.microsoft.com/office/drawing/2014/main" val="1693208999"/>
                        </a:ext>
                      </a:extLst>
                    </a:gridCol>
                  </a:tblGrid>
                  <a:tr h="385205">
                    <a:tc gridSpan="2">
                      <a:txBody>
                        <a:bodyPr/>
                        <a:lstStyle/>
                        <a:p>
                          <a:pPr marL="0" algn="l" defTabSz="914318" rtl="0" eaLnBrk="1" latinLnBrk="0" hangingPunct="1"/>
                          <a:r>
                            <a:rPr lang="da-DK" sz="1800" kern="1200" spc="300" dirty="0">
                              <a:solidFill>
                                <a:schemeClr val="bg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Converter input</a:t>
                          </a:r>
                          <a:endParaRPr lang="en-US" sz="1800" kern="1200" spc="300" dirty="0">
                            <a:solidFill>
                              <a:schemeClr val="bg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13243143"/>
                      </a:ext>
                    </a:extLst>
                  </a:tr>
                  <a:tr h="38520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44" t="-106250" r="-100244" b="-6140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318" rtl="0" eaLnBrk="1" latinLnBrk="0" hangingPunct="1"/>
                          <a:r>
                            <a:rPr lang="da-DK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300.4 </a:t>
                          </a:r>
                          <a:r>
                            <a:rPr lang="en-US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[W]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28246870"/>
                      </a:ext>
                    </a:extLst>
                  </a:tr>
                  <a:tr h="38520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44" t="-209524" r="-100244" b="-5238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318" rtl="0" eaLnBrk="1" latinLnBrk="0" hangingPunct="1"/>
                          <a:r>
                            <a:rPr lang="da-DK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45 </a:t>
                          </a:r>
                          <a:r>
                            <a:rPr lang="en-US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[V]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74280064"/>
                      </a:ext>
                    </a:extLst>
                  </a:tr>
                  <a:tr h="38520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44" t="-309524" r="-100244" b="-4238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318" rtl="0" eaLnBrk="1" latinLnBrk="0" hangingPunct="1"/>
                          <a:r>
                            <a:rPr lang="da-DK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8.67 </a:t>
                          </a:r>
                          <a:r>
                            <a:rPr lang="en-US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[A]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42825534"/>
                      </a:ext>
                    </a:extLst>
                  </a:tr>
                  <a:tr h="385205">
                    <a:tc gridSpan="2">
                      <a:txBody>
                        <a:bodyPr/>
                        <a:lstStyle/>
                        <a:p>
                          <a:pPr marL="0" algn="l" defTabSz="914318" rtl="0" eaLnBrk="1" latinLnBrk="0" hangingPunct="1"/>
                          <a:r>
                            <a:rPr lang="da-DK" sz="1800" b="1" kern="1200" spc="300" dirty="0">
                              <a:solidFill>
                                <a:schemeClr val="bg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Converter output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77331988"/>
                      </a:ext>
                    </a:extLst>
                  </a:tr>
                  <a:tr h="38980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44" t="-503125" r="-100244" b="-2171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90 [V]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82639302"/>
                      </a:ext>
                    </a:extLst>
                  </a:tr>
                  <a:tr h="38980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44" t="-603125" r="-100244" b="-1171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24 </a:t>
                          </a:r>
                          <a:r>
                            <a:rPr lang="en-US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[V]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01151769"/>
                      </a:ext>
                    </a:extLst>
                  </a:tr>
                  <a:tr h="38980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44" t="-703125" r="-100244" b="-171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12.5 </a:t>
                          </a:r>
                          <a:r>
                            <a:rPr lang="en-US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[A]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2854222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el 5">
                <a:extLst>
                  <a:ext uri="{FF2B5EF4-FFF2-40B4-BE49-F238E27FC236}">
                    <a16:creationId xmlns:a16="http://schemas.microsoft.com/office/drawing/2014/main" id="{C56AC4FA-F1F4-4F8C-AC34-F14565011A6A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6424585" y="1881286"/>
              <a:ext cx="4969994" cy="320618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496361">
                      <a:extLst>
                        <a:ext uri="{9D8B030D-6E8A-4147-A177-3AD203B41FA5}">
                          <a16:colId xmlns:a16="http://schemas.microsoft.com/office/drawing/2014/main" val="4134023861"/>
                        </a:ext>
                      </a:extLst>
                    </a:gridCol>
                    <a:gridCol w="2473633">
                      <a:extLst>
                        <a:ext uri="{9D8B030D-6E8A-4147-A177-3AD203B41FA5}">
                          <a16:colId xmlns:a16="http://schemas.microsoft.com/office/drawing/2014/main" val="1693208999"/>
                        </a:ext>
                      </a:extLst>
                    </a:gridCol>
                  </a:tblGrid>
                  <a:tr h="385205">
                    <a:tc gridSpan="2">
                      <a:txBody>
                        <a:bodyPr/>
                        <a:lstStyle/>
                        <a:p>
                          <a:pPr marL="0" algn="l" defTabSz="914318" rtl="0" eaLnBrk="1" latinLnBrk="0" hangingPunct="1"/>
                          <a:r>
                            <a:rPr lang="da-DK" sz="1800" kern="1200" spc="300" dirty="0" err="1">
                              <a:solidFill>
                                <a:schemeClr val="bg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Ripples</a:t>
                          </a:r>
                          <a:endParaRPr lang="en-US" sz="1800" kern="1200" spc="300" dirty="0">
                            <a:solidFill>
                              <a:schemeClr val="bg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13243143"/>
                      </a:ext>
                    </a:extLst>
                  </a:tr>
                  <a:tr h="385205">
                    <a:tc>
                      <a:txBody>
                        <a:bodyPr/>
                        <a:lstStyle/>
                        <a:p>
                          <a:pPr marL="0" algn="ctr" defTabSz="914318" rtl="0" eaLnBrk="1" latinLnBrk="0" hangingPunct="1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1800" kern="1200" spc="3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∆</m:t>
                                </m:r>
                                <m:sSub>
                                  <m:sSubPr>
                                    <m:ctrlPr>
                                      <a:rPr lang="de-DE" sz="1800" i="1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8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de-DE" sz="18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𝑜𝑢𝑡</m:t>
                                    </m:r>
                                    <m:r>
                                      <a:rPr lang="de-DE" sz="18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,</m:t>
                                    </m:r>
                                    <m:r>
                                      <a:rPr lang="de-DE" sz="18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𝑚𝑎𝑥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da-DK" sz="1800" kern="1200" spc="3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ctr" defTabSz="914318" rtl="0" eaLnBrk="1" latinLnBrk="0" hangingPunct="1"/>
                          <a:r>
                            <a:rPr lang="de-DE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0.5 </a:t>
                          </a:r>
                          <a:r>
                            <a:rPr lang="en-US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[%]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28246870"/>
                      </a:ext>
                    </a:extLst>
                  </a:tr>
                  <a:tr h="385205">
                    <a:tc>
                      <a:txBody>
                        <a:bodyPr/>
                        <a:lstStyle/>
                        <a:p>
                          <a:pPr marL="0" algn="ctr" defTabSz="914318" rtl="0" eaLnBrk="1" latinLnBrk="0" hangingPunct="1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1800" kern="1200" spc="3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∆</m:t>
                                </m:r>
                                <m:sSub>
                                  <m:sSubPr>
                                    <m:ctrlPr>
                                      <a:rPr lang="de-DE" sz="1800" i="1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8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de-DE" sz="18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𝑖𝑛</m:t>
                                    </m:r>
                                    <m:r>
                                      <a:rPr lang="de-DE" sz="18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,</m:t>
                                    </m:r>
                                    <m:r>
                                      <a:rPr lang="de-DE" sz="18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𝑚𝑎𝑥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da-DK" sz="1800" kern="1200" spc="3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ctr" defTabSz="914318" rtl="0" eaLnBrk="1" latinLnBrk="0" hangingPunct="1"/>
                          <a:r>
                            <a:rPr lang="de-DE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0.1 </a:t>
                          </a:r>
                          <a:r>
                            <a:rPr lang="en-US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[%]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74280064"/>
                      </a:ext>
                    </a:extLst>
                  </a:tr>
                  <a:tr h="385205">
                    <a:tc>
                      <a:txBody>
                        <a:bodyPr/>
                        <a:lstStyle/>
                        <a:p>
                          <a:pPr marL="0" marR="0" lvl="0" indent="0" algn="ctr" defTabSz="914318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1800" kern="1200" spc="3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∆</m:t>
                                </m:r>
                                <m:sSub>
                                  <m:sSubPr>
                                    <m:ctrlPr>
                                      <a:rPr lang="de-DE" sz="1800" i="1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8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sz="18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𝐿</m:t>
                                    </m:r>
                                    <m:r>
                                      <a:rPr lang="de-DE" sz="18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,</m:t>
                                    </m:r>
                                    <m:r>
                                      <a:rPr lang="de-DE" sz="18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𝑚𝑎𝑥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da-DK" sz="1800" kern="1200" spc="3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ctr" defTabSz="914318" rtl="0" eaLnBrk="1" latinLnBrk="0" hangingPunct="1"/>
                          <a:r>
                            <a:rPr lang="de-DE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 </a:t>
                          </a:r>
                          <a:r>
                            <a:rPr lang="en-US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[%]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42825534"/>
                      </a:ext>
                    </a:extLst>
                  </a:tr>
                  <a:tr h="385205">
                    <a:tc gridSpan="2">
                      <a:txBody>
                        <a:bodyPr/>
                        <a:lstStyle/>
                        <a:p>
                          <a:pPr marL="0" marR="0" lvl="0" indent="0" algn="l" defTabSz="914318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a-DK" sz="1800" b="1" kern="1200" spc="300" dirty="0">
                              <a:solidFill>
                                <a:schemeClr val="bg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PV system </a:t>
                          </a:r>
                          <a:r>
                            <a:rPr lang="da-DK" sz="1800" b="1" kern="1200" spc="300" dirty="0" err="1">
                              <a:solidFill>
                                <a:schemeClr val="bg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specification</a:t>
                          </a:r>
                          <a:endParaRPr lang="da-DK" sz="1800" b="1" kern="1200" spc="300" dirty="0">
                            <a:solidFill>
                              <a:schemeClr val="bg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77331988"/>
                      </a:ext>
                    </a:extLst>
                  </a:tr>
                  <a:tr h="389801">
                    <a:tc>
                      <a:txBody>
                        <a:bodyPr/>
                        <a:lstStyle/>
                        <a:p>
                          <a:pPr marL="0" algn="l" defTabSz="914318" rtl="0" eaLnBrk="1" latinLnBrk="0" hangingPunct="1"/>
                          <a:r>
                            <a:rPr lang="da-DK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Minimum string length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ctr" defTabSz="914318" rtl="0" eaLnBrk="1" latinLnBrk="0" hangingPunct="1"/>
                          <a:r>
                            <a:rPr lang="de-DE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4</a:t>
                          </a:r>
                          <a:endParaRPr lang="en-US" sz="1800" kern="1200" spc="3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82639302"/>
                      </a:ext>
                    </a:extLst>
                  </a:tr>
                  <a:tr h="389801">
                    <a:tc>
                      <a:txBody>
                        <a:bodyPr/>
                        <a:lstStyle/>
                        <a:p>
                          <a:pPr marL="0" algn="l" defTabSz="914318" rtl="0" eaLnBrk="1" latinLnBrk="0" hangingPunct="1"/>
                          <a:r>
                            <a:rPr lang="da-DK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Maximum string length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ctr" defTabSz="914318" rtl="0" eaLnBrk="1" latinLnBrk="0" hangingPunct="1"/>
                          <a:r>
                            <a:rPr lang="de-DE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15</a:t>
                          </a:r>
                          <a:endParaRPr lang="en-US" sz="1800" kern="1200" spc="3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0115176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el 5">
                <a:extLst>
                  <a:ext uri="{FF2B5EF4-FFF2-40B4-BE49-F238E27FC236}">
                    <a16:creationId xmlns:a16="http://schemas.microsoft.com/office/drawing/2014/main" id="{C56AC4FA-F1F4-4F8C-AC34-F14565011A6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00879832"/>
                  </p:ext>
                </p:extLst>
              </p:nvPr>
            </p:nvGraphicFramePr>
            <p:xfrm>
              <a:off x="6424585" y="1881286"/>
              <a:ext cx="4969994" cy="320618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496361">
                      <a:extLst>
                        <a:ext uri="{9D8B030D-6E8A-4147-A177-3AD203B41FA5}">
                          <a16:colId xmlns:a16="http://schemas.microsoft.com/office/drawing/2014/main" val="4134023861"/>
                        </a:ext>
                      </a:extLst>
                    </a:gridCol>
                    <a:gridCol w="2473633">
                      <a:extLst>
                        <a:ext uri="{9D8B030D-6E8A-4147-A177-3AD203B41FA5}">
                          <a16:colId xmlns:a16="http://schemas.microsoft.com/office/drawing/2014/main" val="1693208999"/>
                        </a:ext>
                      </a:extLst>
                    </a:gridCol>
                  </a:tblGrid>
                  <a:tr h="385205">
                    <a:tc gridSpan="2">
                      <a:txBody>
                        <a:bodyPr/>
                        <a:lstStyle/>
                        <a:p>
                          <a:pPr marL="0" algn="l" defTabSz="914318" rtl="0" eaLnBrk="1" latinLnBrk="0" hangingPunct="1"/>
                          <a:r>
                            <a:rPr lang="da-DK" sz="1800" kern="1200" spc="300" dirty="0" err="1">
                              <a:solidFill>
                                <a:schemeClr val="bg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Ripples</a:t>
                          </a:r>
                          <a:endParaRPr lang="en-US" sz="1800" kern="1200" spc="300" dirty="0">
                            <a:solidFill>
                              <a:schemeClr val="bg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13243143"/>
                      </a:ext>
                    </a:extLst>
                  </a:tr>
                  <a:tr h="38520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44" t="-106250" r="-100244" b="-65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318" rtl="0" eaLnBrk="1" latinLnBrk="0" hangingPunct="1"/>
                          <a:r>
                            <a:rPr lang="de-DE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0.5 </a:t>
                          </a:r>
                          <a:r>
                            <a:rPr lang="en-US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[%]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28246870"/>
                      </a:ext>
                    </a:extLst>
                  </a:tr>
                  <a:tr h="38520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44" t="-209524" r="-100244" b="-5603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318" rtl="0" eaLnBrk="1" latinLnBrk="0" hangingPunct="1"/>
                          <a:r>
                            <a:rPr lang="de-DE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0.1 </a:t>
                          </a:r>
                          <a:r>
                            <a:rPr lang="en-US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[%]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74280064"/>
                      </a:ext>
                    </a:extLst>
                  </a:tr>
                  <a:tr h="38520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44" t="-309524" r="-100244" b="-4603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318" rtl="0" eaLnBrk="1" latinLnBrk="0" hangingPunct="1"/>
                          <a:r>
                            <a:rPr lang="de-DE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 </a:t>
                          </a:r>
                          <a:r>
                            <a:rPr lang="en-US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[%]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42825534"/>
                      </a:ext>
                    </a:extLst>
                  </a:tr>
                  <a:tr h="385205">
                    <a:tc gridSpan="2">
                      <a:txBody>
                        <a:bodyPr/>
                        <a:lstStyle/>
                        <a:p>
                          <a:pPr marL="0" marR="0" lvl="0" indent="0" algn="l" defTabSz="914318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a-DK" sz="1800" b="1" kern="1200" spc="300" dirty="0">
                              <a:solidFill>
                                <a:schemeClr val="bg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PV system </a:t>
                          </a:r>
                          <a:r>
                            <a:rPr lang="da-DK" sz="1800" b="1" kern="1200" spc="300" dirty="0" err="1">
                              <a:solidFill>
                                <a:schemeClr val="bg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specification</a:t>
                          </a:r>
                          <a:endParaRPr lang="da-DK" sz="1800" b="1" kern="1200" spc="300" dirty="0">
                            <a:solidFill>
                              <a:schemeClr val="bg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77331988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marL="0" algn="l" defTabSz="914318" rtl="0" eaLnBrk="1" latinLnBrk="0" hangingPunct="1"/>
                          <a:r>
                            <a:rPr lang="da-DK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Minimum string length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ctr" defTabSz="914318" rtl="0" eaLnBrk="1" latinLnBrk="0" hangingPunct="1"/>
                          <a:r>
                            <a:rPr lang="de-DE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4</a:t>
                          </a:r>
                          <a:endParaRPr lang="en-US" sz="1800" kern="1200" spc="3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82639302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marL="0" algn="l" defTabSz="914318" rtl="0" eaLnBrk="1" latinLnBrk="0" hangingPunct="1"/>
                          <a:r>
                            <a:rPr lang="da-DK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Maximum string length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ctr" defTabSz="914318" rtl="0" eaLnBrk="1" latinLnBrk="0" hangingPunct="1"/>
                          <a:r>
                            <a:rPr lang="de-DE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15</a:t>
                          </a:r>
                          <a:endParaRPr lang="en-US" sz="1800" kern="1200" spc="3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0115176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Pladsholder til slidenummer 1">
            <a:extLst>
              <a:ext uri="{FF2B5EF4-FFF2-40B4-BE49-F238E27FC236}">
                <a16:creationId xmlns:a16="http://schemas.microsoft.com/office/drawing/2014/main" id="{5C9D748E-F4EE-43A4-B865-972F5BB6220F}"/>
              </a:ext>
            </a:extLst>
          </p:cNvPr>
          <p:cNvSpPr txBox="1">
            <a:spLocks/>
          </p:cNvSpPr>
          <p:nvPr/>
        </p:nvSpPr>
        <p:spPr>
          <a:xfrm>
            <a:off x="11335499" y="593223"/>
            <a:ext cx="389141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Slide</a:t>
            </a:r>
          </a:p>
        </p:txBody>
      </p:sp>
      <p:sp>
        <p:nvSpPr>
          <p:cNvPr id="8" name="Pladsholder til slidenummer 1">
            <a:extLst>
              <a:ext uri="{FF2B5EF4-FFF2-40B4-BE49-F238E27FC236}">
                <a16:creationId xmlns:a16="http://schemas.microsoft.com/office/drawing/2014/main" id="{40B95F4C-3794-429A-B0A2-F30954D356F1}"/>
              </a:ext>
            </a:extLst>
          </p:cNvPr>
          <p:cNvSpPr txBox="1">
            <a:spLocks/>
          </p:cNvSpPr>
          <p:nvPr/>
        </p:nvSpPr>
        <p:spPr>
          <a:xfrm>
            <a:off x="11364307" y="755148"/>
            <a:ext cx="48063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of 59</a:t>
            </a:r>
          </a:p>
        </p:txBody>
      </p:sp>
      <p:sp>
        <p:nvSpPr>
          <p:cNvPr id="9" name="Pladsholder til slidenummer 1">
            <a:extLst>
              <a:ext uri="{FF2B5EF4-FFF2-40B4-BE49-F238E27FC236}">
                <a16:creationId xmlns:a16="http://schemas.microsoft.com/office/drawing/2014/main" id="{5BF34C12-38CF-4059-8654-3A776839B267}"/>
              </a:ext>
            </a:extLst>
          </p:cNvPr>
          <p:cNvSpPr txBox="1">
            <a:spLocks/>
          </p:cNvSpPr>
          <p:nvPr/>
        </p:nvSpPr>
        <p:spPr>
          <a:xfrm>
            <a:off x="10761026" y="6264777"/>
            <a:ext cx="699454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Nicolai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76044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>
            <a:extLst>
              <a:ext uri="{FF2B5EF4-FFF2-40B4-BE49-F238E27FC236}">
                <a16:creationId xmlns:a16="http://schemas.microsoft.com/office/drawing/2014/main" id="{B479FD0A-DE42-4D67-8F9A-6B5E723F04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D8D877B3-D348-4611-9BDB-C5374591D951}" type="slidenum">
              <a:rPr lang="en-US" smtClean="0"/>
              <a:pPr rtl="0"/>
              <a:t>11</a:t>
            </a:fld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B9C98A7-98E7-4079-B0FD-7FDD32D17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4" y="370290"/>
            <a:ext cx="5760263" cy="1474385"/>
          </a:xfrm>
        </p:spPr>
        <p:txBody>
          <a:bodyPr/>
          <a:lstStyle/>
          <a:p>
            <a:r>
              <a:rPr lang="en-US" dirty="0"/>
              <a:t>Selection of topology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207B1952-826B-4C4C-A5A0-D10DB72E0A3C}"/>
              </a:ext>
            </a:extLst>
          </p:cNvPr>
          <p:cNvSpPr txBox="1"/>
          <p:nvPr/>
        </p:nvSpPr>
        <p:spPr>
          <a:xfrm>
            <a:off x="3382685" y="5379925"/>
            <a:ext cx="5426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pc="300" dirty="0"/>
              <a:t>Non-inverting buck-boost converter</a:t>
            </a:r>
          </a:p>
        </p:txBody>
      </p:sp>
      <p:pic>
        <p:nvPicPr>
          <p:cNvPr id="7" name="Billede 6">
            <a:extLst>
              <a:ext uri="{FF2B5EF4-FFF2-40B4-BE49-F238E27FC236}">
                <a16:creationId xmlns:a16="http://schemas.microsoft.com/office/drawing/2014/main" id="{5B4E80B7-5319-4684-80E2-5060CE6900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2598" y="1844675"/>
            <a:ext cx="8746801" cy="3286786"/>
          </a:xfrm>
          <a:prstGeom prst="rect">
            <a:avLst/>
          </a:prstGeom>
        </p:spPr>
      </p:pic>
      <p:sp>
        <p:nvSpPr>
          <p:cNvPr id="10" name="Pladsholder til slidenummer 1">
            <a:extLst>
              <a:ext uri="{FF2B5EF4-FFF2-40B4-BE49-F238E27FC236}">
                <a16:creationId xmlns:a16="http://schemas.microsoft.com/office/drawing/2014/main" id="{3CD41739-FAB0-473C-8398-E53A4ED399DC}"/>
              </a:ext>
            </a:extLst>
          </p:cNvPr>
          <p:cNvSpPr txBox="1">
            <a:spLocks/>
          </p:cNvSpPr>
          <p:nvPr/>
        </p:nvSpPr>
        <p:spPr>
          <a:xfrm>
            <a:off x="11335499" y="593223"/>
            <a:ext cx="389141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Slide</a:t>
            </a:r>
          </a:p>
        </p:txBody>
      </p:sp>
      <p:sp>
        <p:nvSpPr>
          <p:cNvPr id="11" name="Pladsholder til slidenummer 1">
            <a:extLst>
              <a:ext uri="{FF2B5EF4-FFF2-40B4-BE49-F238E27FC236}">
                <a16:creationId xmlns:a16="http://schemas.microsoft.com/office/drawing/2014/main" id="{5F0C8D60-9CD3-4610-9BF2-70428794C8BF}"/>
              </a:ext>
            </a:extLst>
          </p:cNvPr>
          <p:cNvSpPr txBox="1">
            <a:spLocks/>
          </p:cNvSpPr>
          <p:nvPr/>
        </p:nvSpPr>
        <p:spPr>
          <a:xfrm>
            <a:off x="11364307" y="755148"/>
            <a:ext cx="48063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of 59</a:t>
            </a:r>
          </a:p>
        </p:txBody>
      </p:sp>
      <p:sp>
        <p:nvSpPr>
          <p:cNvPr id="12" name="Pladsholder til slidenummer 1">
            <a:extLst>
              <a:ext uri="{FF2B5EF4-FFF2-40B4-BE49-F238E27FC236}">
                <a16:creationId xmlns:a16="http://schemas.microsoft.com/office/drawing/2014/main" id="{D1E552CB-1C33-4400-A5D7-204D8001831F}"/>
              </a:ext>
            </a:extLst>
          </p:cNvPr>
          <p:cNvSpPr txBox="1">
            <a:spLocks/>
          </p:cNvSpPr>
          <p:nvPr/>
        </p:nvSpPr>
        <p:spPr>
          <a:xfrm>
            <a:off x="10761026" y="6264777"/>
            <a:ext cx="699454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Nicolai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42299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12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6145023" cy="1621619"/>
          </a:xfrm>
        </p:spPr>
        <p:txBody>
          <a:bodyPr rtlCol="0"/>
          <a:lstStyle/>
          <a:p>
            <a:pPr rtl="0"/>
            <a:r>
              <a:rPr lang="en-GB" dirty="0"/>
              <a:t>Passive components</a:t>
            </a:r>
            <a:br>
              <a:rPr lang="en-GB" dirty="0"/>
            </a:br>
            <a:r>
              <a:rPr lang="en-GB" dirty="0"/>
              <a:t>Sizing</a:t>
            </a:r>
            <a:endParaRPr lang="da-DK" dirty="0">
              <a:solidFill>
                <a:schemeClr val="accent4"/>
              </a:solidFill>
            </a:endParaRPr>
          </a:p>
        </p:txBody>
      </p:sp>
      <p:sp>
        <p:nvSpPr>
          <p:cNvPr id="4" name="Tekstfelt 3"/>
          <p:cNvSpPr txBox="1"/>
          <p:nvPr/>
        </p:nvSpPr>
        <p:spPr>
          <a:xfrm>
            <a:off x="587374" y="2273372"/>
            <a:ext cx="523452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/>
              <a:t>Calculated using the ripples.</a:t>
            </a: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/>
              <a:t>Finding worst case conditions.</a:t>
            </a: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/>
              <a:t>Depends on switching frequency.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</p:txBody>
      </p:sp>
      <p:pic>
        <p:nvPicPr>
          <p:cNvPr id="6" name="Billede 5">
            <a:extLst>
              <a:ext uri="{FF2B5EF4-FFF2-40B4-BE49-F238E27FC236}">
                <a16:creationId xmlns:a16="http://schemas.microsoft.com/office/drawing/2014/main" id="{1A6B697C-7A4D-4A3F-B6BF-E74CFE8DE3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6977" y="1240420"/>
            <a:ext cx="6145023" cy="4608767"/>
          </a:xfrm>
          <a:prstGeom prst="rect">
            <a:avLst/>
          </a:prstGeom>
        </p:spPr>
      </p:pic>
      <p:sp>
        <p:nvSpPr>
          <p:cNvPr id="7" name="Textfeld 5">
            <a:extLst>
              <a:ext uri="{FF2B5EF4-FFF2-40B4-BE49-F238E27FC236}">
                <a16:creationId xmlns:a16="http://schemas.microsoft.com/office/drawing/2014/main" id="{E169181D-C533-49C0-921E-BDFF81B1D7F2}"/>
              </a:ext>
            </a:extLst>
          </p:cNvPr>
          <p:cNvSpPr txBox="1"/>
          <p:nvPr/>
        </p:nvSpPr>
        <p:spPr>
          <a:xfrm>
            <a:off x="6651815" y="5895445"/>
            <a:ext cx="5426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pc="300" dirty="0"/>
              <a:t>Output capacitor</a:t>
            </a:r>
          </a:p>
        </p:txBody>
      </p:sp>
      <p:sp>
        <p:nvSpPr>
          <p:cNvPr id="8" name="Pladsholder til slidenummer 1">
            <a:extLst>
              <a:ext uri="{FF2B5EF4-FFF2-40B4-BE49-F238E27FC236}">
                <a16:creationId xmlns:a16="http://schemas.microsoft.com/office/drawing/2014/main" id="{4F718FC8-6532-456A-99CE-DF90EF253A62}"/>
              </a:ext>
            </a:extLst>
          </p:cNvPr>
          <p:cNvSpPr txBox="1">
            <a:spLocks/>
          </p:cNvSpPr>
          <p:nvPr/>
        </p:nvSpPr>
        <p:spPr>
          <a:xfrm>
            <a:off x="11335499" y="593223"/>
            <a:ext cx="389141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Slide</a:t>
            </a:r>
          </a:p>
        </p:txBody>
      </p:sp>
      <p:sp>
        <p:nvSpPr>
          <p:cNvPr id="9" name="Pladsholder til slidenummer 1">
            <a:extLst>
              <a:ext uri="{FF2B5EF4-FFF2-40B4-BE49-F238E27FC236}">
                <a16:creationId xmlns:a16="http://schemas.microsoft.com/office/drawing/2014/main" id="{3E624CC0-FA23-459E-A105-AA197581FD45}"/>
              </a:ext>
            </a:extLst>
          </p:cNvPr>
          <p:cNvSpPr txBox="1">
            <a:spLocks/>
          </p:cNvSpPr>
          <p:nvPr/>
        </p:nvSpPr>
        <p:spPr>
          <a:xfrm>
            <a:off x="11364307" y="755148"/>
            <a:ext cx="48063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of 59</a:t>
            </a:r>
          </a:p>
        </p:txBody>
      </p:sp>
      <p:sp>
        <p:nvSpPr>
          <p:cNvPr id="10" name="Pladsholder til slidenummer 1">
            <a:extLst>
              <a:ext uri="{FF2B5EF4-FFF2-40B4-BE49-F238E27FC236}">
                <a16:creationId xmlns:a16="http://schemas.microsoft.com/office/drawing/2014/main" id="{69BBA86F-75E9-4DD7-90FB-E104B939188F}"/>
              </a:ext>
            </a:extLst>
          </p:cNvPr>
          <p:cNvSpPr txBox="1">
            <a:spLocks/>
          </p:cNvSpPr>
          <p:nvPr/>
        </p:nvSpPr>
        <p:spPr>
          <a:xfrm>
            <a:off x="10761026" y="6264777"/>
            <a:ext cx="699454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Nicolai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27195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13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6145023" cy="1621619"/>
          </a:xfrm>
        </p:spPr>
        <p:txBody>
          <a:bodyPr rtlCol="0"/>
          <a:lstStyle/>
          <a:p>
            <a:pPr rtl="0"/>
            <a:r>
              <a:rPr lang="en-GB" dirty="0"/>
              <a:t>Passive components</a:t>
            </a:r>
            <a:br>
              <a:rPr lang="en-GB" dirty="0"/>
            </a:br>
            <a:r>
              <a:rPr lang="en-GB" dirty="0"/>
              <a:t>Sizing</a:t>
            </a:r>
            <a:endParaRPr lang="da-DK" dirty="0">
              <a:solidFill>
                <a:schemeClr val="accent4"/>
              </a:solidFill>
            </a:endParaRPr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45E6B655-6520-46A5-8913-E0EE574E09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020" y="1980892"/>
            <a:ext cx="5044272" cy="3783204"/>
          </a:xfrm>
          <a:prstGeom prst="rect">
            <a:avLst/>
          </a:prstGeom>
        </p:spPr>
      </p:pic>
      <p:pic>
        <p:nvPicPr>
          <p:cNvPr id="8" name="Billede 7">
            <a:extLst>
              <a:ext uri="{FF2B5EF4-FFF2-40B4-BE49-F238E27FC236}">
                <a16:creationId xmlns:a16="http://schemas.microsoft.com/office/drawing/2014/main" id="{698B3BD4-7EF2-48D5-B4F5-9F78038300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3171" y="1963306"/>
            <a:ext cx="5151455" cy="3863591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EE724E07-9FD5-4AC5-826C-6C58222A5896}"/>
              </a:ext>
            </a:extLst>
          </p:cNvPr>
          <p:cNvSpPr txBox="1"/>
          <p:nvPr/>
        </p:nvSpPr>
        <p:spPr>
          <a:xfrm>
            <a:off x="6651815" y="5895445"/>
            <a:ext cx="5426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pc="300" dirty="0"/>
              <a:t>Input capacitor</a:t>
            </a:r>
          </a:p>
        </p:txBody>
      </p:sp>
      <p:sp>
        <p:nvSpPr>
          <p:cNvPr id="7" name="Textfeld 5">
            <a:extLst>
              <a:ext uri="{FF2B5EF4-FFF2-40B4-BE49-F238E27FC236}">
                <a16:creationId xmlns:a16="http://schemas.microsoft.com/office/drawing/2014/main" id="{510DE115-C697-4BAB-A570-EB0D637128C7}"/>
              </a:ext>
            </a:extLst>
          </p:cNvPr>
          <p:cNvSpPr txBox="1"/>
          <p:nvPr/>
        </p:nvSpPr>
        <p:spPr>
          <a:xfrm>
            <a:off x="489020" y="5895445"/>
            <a:ext cx="5426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pc="300" dirty="0"/>
              <a:t>Inductor</a:t>
            </a:r>
          </a:p>
        </p:txBody>
      </p:sp>
      <p:sp>
        <p:nvSpPr>
          <p:cNvPr id="9" name="Pladsholder til slidenummer 1">
            <a:extLst>
              <a:ext uri="{FF2B5EF4-FFF2-40B4-BE49-F238E27FC236}">
                <a16:creationId xmlns:a16="http://schemas.microsoft.com/office/drawing/2014/main" id="{EC9C0E9B-0D89-4E02-B208-4ADD86E6C95C}"/>
              </a:ext>
            </a:extLst>
          </p:cNvPr>
          <p:cNvSpPr txBox="1">
            <a:spLocks/>
          </p:cNvSpPr>
          <p:nvPr/>
        </p:nvSpPr>
        <p:spPr>
          <a:xfrm>
            <a:off x="11335499" y="593223"/>
            <a:ext cx="389141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Slide</a:t>
            </a:r>
          </a:p>
        </p:txBody>
      </p:sp>
      <p:sp>
        <p:nvSpPr>
          <p:cNvPr id="10" name="Pladsholder til slidenummer 1">
            <a:extLst>
              <a:ext uri="{FF2B5EF4-FFF2-40B4-BE49-F238E27FC236}">
                <a16:creationId xmlns:a16="http://schemas.microsoft.com/office/drawing/2014/main" id="{6808E995-777C-4148-8E0C-73568939EAA8}"/>
              </a:ext>
            </a:extLst>
          </p:cNvPr>
          <p:cNvSpPr txBox="1">
            <a:spLocks/>
          </p:cNvSpPr>
          <p:nvPr/>
        </p:nvSpPr>
        <p:spPr>
          <a:xfrm>
            <a:off x="11364307" y="755148"/>
            <a:ext cx="48063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of 59</a:t>
            </a:r>
          </a:p>
        </p:txBody>
      </p:sp>
      <p:sp>
        <p:nvSpPr>
          <p:cNvPr id="11" name="Pladsholder til slidenummer 1">
            <a:extLst>
              <a:ext uri="{FF2B5EF4-FFF2-40B4-BE49-F238E27FC236}">
                <a16:creationId xmlns:a16="http://schemas.microsoft.com/office/drawing/2014/main" id="{05532DF9-A7AE-4D48-BE11-22217F084926}"/>
              </a:ext>
            </a:extLst>
          </p:cNvPr>
          <p:cNvSpPr txBox="1">
            <a:spLocks/>
          </p:cNvSpPr>
          <p:nvPr/>
        </p:nvSpPr>
        <p:spPr>
          <a:xfrm>
            <a:off x="10761026" y="6264777"/>
            <a:ext cx="699454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Nicolai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04643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14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6145023" cy="1621619"/>
          </a:xfrm>
        </p:spPr>
        <p:txBody>
          <a:bodyPr rtlCol="0"/>
          <a:lstStyle/>
          <a:p>
            <a:pPr rtl="0"/>
            <a:r>
              <a:rPr lang="en-GB" dirty="0"/>
              <a:t>Passive components</a:t>
            </a:r>
            <a:br>
              <a:rPr lang="en-GB" dirty="0"/>
            </a:br>
            <a:r>
              <a:rPr lang="en-GB" dirty="0"/>
              <a:t>Selection</a:t>
            </a:r>
            <a:endParaRPr lang="da-DK" dirty="0">
              <a:solidFill>
                <a:schemeClr val="accent4"/>
              </a:solidFill>
            </a:endParaRPr>
          </a:p>
        </p:txBody>
      </p:sp>
      <p:sp>
        <p:nvSpPr>
          <p:cNvPr id="4" name="Tekstfelt 3"/>
          <p:cNvSpPr txBox="1"/>
          <p:nvPr/>
        </p:nvSpPr>
        <p:spPr>
          <a:xfrm>
            <a:off x="587374" y="2273372"/>
            <a:ext cx="614502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Minimum 20% margin was included.</a:t>
            </a:r>
          </a:p>
          <a:p>
            <a:pPr rtl="0"/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Reused inductor.</a:t>
            </a:r>
          </a:p>
          <a:p>
            <a:pPr rtl="0"/>
            <a:endParaRPr lang="en-GB" sz="1600" spc="300" dirty="0"/>
          </a:p>
        </p:txBody>
      </p:sp>
      <p:graphicFrame>
        <p:nvGraphicFramePr>
          <p:cNvPr id="6" name="Tabel 5">
            <a:extLst>
              <a:ext uri="{FF2B5EF4-FFF2-40B4-BE49-F238E27FC236}">
                <a16:creationId xmlns:a16="http://schemas.microsoft.com/office/drawing/2014/main" id="{A82A7F31-645C-4A56-86F8-F4A8B29CD2E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991360" y="3600907"/>
          <a:ext cx="8209280" cy="175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94851">
                  <a:extLst>
                    <a:ext uri="{9D8B030D-6E8A-4147-A177-3AD203B41FA5}">
                      <a16:colId xmlns:a16="http://schemas.microsoft.com/office/drawing/2014/main" val="4134023861"/>
                    </a:ext>
                  </a:extLst>
                </a:gridCol>
                <a:gridCol w="1914430">
                  <a:extLst>
                    <a:ext uri="{9D8B030D-6E8A-4147-A177-3AD203B41FA5}">
                      <a16:colId xmlns:a16="http://schemas.microsoft.com/office/drawing/2014/main" val="1693208999"/>
                    </a:ext>
                  </a:extLst>
                </a:gridCol>
                <a:gridCol w="1747679">
                  <a:extLst>
                    <a:ext uri="{9D8B030D-6E8A-4147-A177-3AD203B41FA5}">
                      <a16:colId xmlns:a16="http://schemas.microsoft.com/office/drawing/2014/main" val="3520461613"/>
                    </a:ext>
                  </a:extLst>
                </a:gridCol>
                <a:gridCol w="2052320">
                  <a:extLst>
                    <a:ext uri="{9D8B030D-6E8A-4147-A177-3AD203B41FA5}">
                      <a16:colId xmlns:a16="http://schemas.microsoft.com/office/drawing/2014/main" val="26191369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a-DK" dirty="0"/>
                        <a:t>Component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 err="1"/>
                        <a:t>Theoretical</a:t>
                      </a:r>
                      <a:r>
                        <a:rPr lang="da-DK" dirty="0"/>
                        <a:t> </a:t>
                      </a:r>
                      <a:r>
                        <a:rPr lang="da-DK" dirty="0" err="1"/>
                        <a:t>value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 err="1"/>
                        <a:t>Implemented</a:t>
                      </a:r>
                      <a:r>
                        <a:rPr lang="da-DK" dirty="0"/>
                        <a:t> </a:t>
                      </a:r>
                      <a:r>
                        <a:rPr lang="da-DK" dirty="0" err="1"/>
                        <a:t>value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 err="1"/>
                        <a:t>Voltage</a:t>
                      </a:r>
                      <a:r>
                        <a:rPr lang="da-DK" dirty="0"/>
                        <a:t> rating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32431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a-DK" dirty="0"/>
                        <a:t>Input </a:t>
                      </a:r>
                      <a:r>
                        <a:rPr lang="da-DK" dirty="0" err="1"/>
                        <a:t>capacitor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dirty="0"/>
                        <a:t>1540µF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dirty="0"/>
                        <a:t>1880µF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dirty="0"/>
                        <a:t>100V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82468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a-DK" dirty="0"/>
                        <a:t>Output </a:t>
                      </a:r>
                      <a:r>
                        <a:rPr lang="da-DK" dirty="0" err="1"/>
                        <a:t>capacitor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dirty="0"/>
                        <a:t>130µF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dirty="0"/>
                        <a:t>820µF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dirty="0"/>
                        <a:t>250V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42800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a-DK" dirty="0" err="1"/>
                        <a:t>Inductor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dirty="0"/>
                        <a:t>1.3mH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dirty="0"/>
                        <a:t>1.93mH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dirty="0"/>
                        <a:t>-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2825534"/>
                  </a:ext>
                </a:extLst>
              </a:tr>
            </a:tbl>
          </a:graphicData>
        </a:graphic>
      </p:graphicFrame>
      <p:sp>
        <p:nvSpPr>
          <p:cNvPr id="7" name="Pladsholder til slidenummer 1">
            <a:extLst>
              <a:ext uri="{FF2B5EF4-FFF2-40B4-BE49-F238E27FC236}">
                <a16:creationId xmlns:a16="http://schemas.microsoft.com/office/drawing/2014/main" id="{19F5E626-6205-4AC3-918A-E404DAF809BA}"/>
              </a:ext>
            </a:extLst>
          </p:cNvPr>
          <p:cNvSpPr txBox="1">
            <a:spLocks/>
          </p:cNvSpPr>
          <p:nvPr/>
        </p:nvSpPr>
        <p:spPr>
          <a:xfrm>
            <a:off x="11335499" y="593223"/>
            <a:ext cx="389141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Slide</a:t>
            </a:r>
          </a:p>
        </p:txBody>
      </p:sp>
      <p:sp>
        <p:nvSpPr>
          <p:cNvPr id="8" name="Pladsholder til slidenummer 1">
            <a:extLst>
              <a:ext uri="{FF2B5EF4-FFF2-40B4-BE49-F238E27FC236}">
                <a16:creationId xmlns:a16="http://schemas.microsoft.com/office/drawing/2014/main" id="{D88105E0-1375-4234-A0A3-D9764749C343}"/>
              </a:ext>
            </a:extLst>
          </p:cNvPr>
          <p:cNvSpPr txBox="1">
            <a:spLocks/>
          </p:cNvSpPr>
          <p:nvPr/>
        </p:nvSpPr>
        <p:spPr>
          <a:xfrm>
            <a:off x="11364307" y="755148"/>
            <a:ext cx="48063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of 59</a:t>
            </a:r>
          </a:p>
        </p:txBody>
      </p:sp>
      <p:sp>
        <p:nvSpPr>
          <p:cNvPr id="9" name="Pladsholder til slidenummer 1">
            <a:extLst>
              <a:ext uri="{FF2B5EF4-FFF2-40B4-BE49-F238E27FC236}">
                <a16:creationId xmlns:a16="http://schemas.microsoft.com/office/drawing/2014/main" id="{0C88518C-6275-453C-9D5A-AAFA9C25143D}"/>
              </a:ext>
            </a:extLst>
          </p:cNvPr>
          <p:cNvSpPr txBox="1">
            <a:spLocks/>
          </p:cNvSpPr>
          <p:nvPr/>
        </p:nvSpPr>
        <p:spPr>
          <a:xfrm>
            <a:off x="10761026" y="6264777"/>
            <a:ext cx="699454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Nicolai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85050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>
            <a:extLst>
              <a:ext uri="{FF2B5EF4-FFF2-40B4-BE49-F238E27FC236}">
                <a16:creationId xmlns:a16="http://schemas.microsoft.com/office/drawing/2014/main" id="{B479FD0A-DE42-4D67-8F9A-6B5E723F04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D8D877B3-D348-4611-9BDB-C5374591D951}" type="slidenum">
              <a:rPr lang="en-US" smtClean="0"/>
              <a:pPr rtl="0"/>
              <a:t>15</a:t>
            </a:fld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B9C98A7-98E7-4079-B0FD-7FDD32D17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circuitry</a:t>
            </a:r>
          </a:p>
        </p:txBody>
      </p:sp>
      <p:sp>
        <p:nvSpPr>
          <p:cNvPr id="5" name="Tekstfelt 3">
            <a:extLst>
              <a:ext uri="{FF2B5EF4-FFF2-40B4-BE49-F238E27FC236}">
                <a16:creationId xmlns:a16="http://schemas.microsoft.com/office/drawing/2014/main" id="{2A238F49-FF12-4A3B-9BA8-A75B622E5944}"/>
              </a:ext>
            </a:extLst>
          </p:cNvPr>
          <p:cNvSpPr txBox="1"/>
          <p:nvPr/>
        </p:nvSpPr>
        <p:spPr>
          <a:xfrm>
            <a:off x="587374" y="1844675"/>
            <a:ext cx="457668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600" spc="300" dirty="0"/>
              <a:t>High frequency capacitors.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600" spc="300" dirty="0"/>
              <a:t>Discharging resistors.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600" spc="300" dirty="0"/>
              <a:t>Protection diodes.</a:t>
            </a:r>
          </a:p>
          <a:p>
            <a:endParaRPr lang="en-GB" sz="1600" spc="300" dirty="0"/>
          </a:p>
        </p:txBody>
      </p:sp>
      <p:pic>
        <p:nvPicPr>
          <p:cNvPr id="4" name="Billede 3">
            <a:extLst>
              <a:ext uri="{FF2B5EF4-FFF2-40B4-BE49-F238E27FC236}">
                <a16:creationId xmlns:a16="http://schemas.microsoft.com/office/drawing/2014/main" id="{D27298D4-C66A-4888-A88E-5BFED51EF6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7345" y="3168114"/>
            <a:ext cx="8897310" cy="2760189"/>
          </a:xfrm>
          <a:prstGeom prst="rect">
            <a:avLst/>
          </a:prstGeom>
        </p:spPr>
      </p:pic>
      <p:sp>
        <p:nvSpPr>
          <p:cNvPr id="6" name="Pladsholder til slidenummer 1">
            <a:extLst>
              <a:ext uri="{FF2B5EF4-FFF2-40B4-BE49-F238E27FC236}">
                <a16:creationId xmlns:a16="http://schemas.microsoft.com/office/drawing/2014/main" id="{5E7A184C-1E88-4B56-9AD4-E6969452A6EB}"/>
              </a:ext>
            </a:extLst>
          </p:cNvPr>
          <p:cNvSpPr txBox="1">
            <a:spLocks/>
          </p:cNvSpPr>
          <p:nvPr/>
        </p:nvSpPr>
        <p:spPr>
          <a:xfrm>
            <a:off x="11335499" y="593223"/>
            <a:ext cx="389141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Slide</a:t>
            </a:r>
          </a:p>
        </p:txBody>
      </p:sp>
      <p:sp>
        <p:nvSpPr>
          <p:cNvPr id="7" name="Pladsholder til slidenummer 1">
            <a:extLst>
              <a:ext uri="{FF2B5EF4-FFF2-40B4-BE49-F238E27FC236}">
                <a16:creationId xmlns:a16="http://schemas.microsoft.com/office/drawing/2014/main" id="{88E19E7C-BB70-4829-93D7-9A1AFB58973F}"/>
              </a:ext>
            </a:extLst>
          </p:cNvPr>
          <p:cNvSpPr txBox="1">
            <a:spLocks/>
          </p:cNvSpPr>
          <p:nvPr/>
        </p:nvSpPr>
        <p:spPr>
          <a:xfrm>
            <a:off x="11364307" y="755148"/>
            <a:ext cx="48063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of 59</a:t>
            </a:r>
          </a:p>
        </p:txBody>
      </p:sp>
      <p:sp>
        <p:nvSpPr>
          <p:cNvPr id="8" name="Pladsholder til slidenummer 1">
            <a:extLst>
              <a:ext uri="{FF2B5EF4-FFF2-40B4-BE49-F238E27FC236}">
                <a16:creationId xmlns:a16="http://schemas.microsoft.com/office/drawing/2014/main" id="{407D3D12-3FED-4EB7-B8D2-7B37400543CD}"/>
              </a:ext>
            </a:extLst>
          </p:cNvPr>
          <p:cNvSpPr txBox="1">
            <a:spLocks/>
          </p:cNvSpPr>
          <p:nvPr/>
        </p:nvSpPr>
        <p:spPr>
          <a:xfrm>
            <a:off x="10761026" y="6264777"/>
            <a:ext cx="699454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Nicolai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20567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16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6145023" cy="1621619"/>
          </a:xfrm>
        </p:spPr>
        <p:txBody>
          <a:bodyPr rtlCol="0"/>
          <a:lstStyle/>
          <a:p>
            <a:pPr rtl="0"/>
            <a:r>
              <a:rPr lang="en-GB" dirty="0"/>
              <a:t>Driving circuitry</a:t>
            </a:r>
            <a:endParaRPr lang="da-DK" dirty="0">
              <a:solidFill>
                <a:schemeClr val="accent4"/>
              </a:solidFill>
            </a:endParaRPr>
          </a:p>
        </p:txBody>
      </p:sp>
      <p:sp>
        <p:nvSpPr>
          <p:cNvPr id="8" name="Tekstfelt 3">
            <a:extLst>
              <a:ext uri="{FF2B5EF4-FFF2-40B4-BE49-F238E27FC236}">
                <a16:creationId xmlns:a16="http://schemas.microsoft.com/office/drawing/2014/main" id="{02F25CB4-B822-4978-A572-63E185769C62}"/>
              </a:ext>
            </a:extLst>
          </p:cNvPr>
          <p:cNvSpPr txBox="1"/>
          <p:nvPr/>
        </p:nvSpPr>
        <p:spPr>
          <a:xfrm>
            <a:off x="587374" y="1896940"/>
            <a:ext cx="392865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Optocouplers for isolation.</a:t>
            </a:r>
          </a:p>
          <a:p>
            <a:pPr rtl="0"/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Current limiting resistors.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600" spc="300" dirty="0"/>
              <a:t>Decoupling capacitors.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</p:txBody>
      </p:sp>
      <p:pic>
        <p:nvPicPr>
          <p:cNvPr id="4" name="Billede 3">
            <a:extLst>
              <a:ext uri="{FF2B5EF4-FFF2-40B4-BE49-F238E27FC236}">
                <a16:creationId xmlns:a16="http://schemas.microsoft.com/office/drawing/2014/main" id="{3A404937-42FF-4872-B88A-A57304E674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2771" y="3429000"/>
            <a:ext cx="9126458" cy="2272472"/>
          </a:xfrm>
          <a:prstGeom prst="rect">
            <a:avLst/>
          </a:prstGeom>
        </p:spPr>
      </p:pic>
      <p:sp>
        <p:nvSpPr>
          <p:cNvPr id="6" name="Pladsholder til slidenummer 1">
            <a:extLst>
              <a:ext uri="{FF2B5EF4-FFF2-40B4-BE49-F238E27FC236}">
                <a16:creationId xmlns:a16="http://schemas.microsoft.com/office/drawing/2014/main" id="{8EC3EC58-87D2-4147-8D88-938981DE1B5E}"/>
              </a:ext>
            </a:extLst>
          </p:cNvPr>
          <p:cNvSpPr txBox="1">
            <a:spLocks/>
          </p:cNvSpPr>
          <p:nvPr/>
        </p:nvSpPr>
        <p:spPr>
          <a:xfrm>
            <a:off x="11335499" y="593223"/>
            <a:ext cx="389141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Slide</a:t>
            </a:r>
          </a:p>
        </p:txBody>
      </p:sp>
      <p:sp>
        <p:nvSpPr>
          <p:cNvPr id="7" name="Pladsholder til slidenummer 1">
            <a:extLst>
              <a:ext uri="{FF2B5EF4-FFF2-40B4-BE49-F238E27FC236}">
                <a16:creationId xmlns:a16="http://schemas.microsoft.com/office/drawing/2014/main" id="{BADF3042-F65D-44B2-940B-0FBAE90D070D}"/>
              </a:ext>
            </a:extLst>
          </p:cNvPr>
          <p:cNvSpPr txBox="1">
            <a:spLocks/>
          </p:cNvSpPr>
          <p:nvPr/>
        </p:nvSpPr>
        <p:spPr>
          <a:xfrm>
            <a:off x="11364307" y="755148"/>
            <a:ext cx="48063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of 59</a:t>
            </a:r>
          </a:p>
        </p:txBody>
      </p:sp>
      <p:sp>
        <p:nvSpPr>
          <p:cNvPr id="9" name="Pladsholder til slidenummer 1">
            <a:extLst>
              <a:ext uri="{FF2B5EF4-FFF2-40B4-BE49-F238E27FC236}">
                <a16:creationId xmlns:a16="http://schemas.microsoft.com/office/drawing/2014/main" id="{36C1E000-5271-426F-876F-6457E11754AE}"/>
              </a:ext>
            </a:extLst>
          </p:cNvPr>
          <p:cNvSpPr txBox="1">
            <a:spLocks/>
          </p:cNvSpPr>
          <p:nvPr/>
        </p:nvSpPr>
        <p:spPr>
          <a:xfrm>
            <a:off x="10761026" y="6264777"/>
            <a:ext cx="699454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Nicolai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44021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17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6145023" cy="1621619"/>
          </a:xfrm>
        </p:spPr>
        <p:txBody>
          <a:bodyPr rtlCol="0"/>
          <a:lstStyle/>
          <a:p>
            <a:pPr rtl="0"/>
            <a:r>
              <a:rPr lang="en-GB" dirty="0"/>
              <a:t>Sensor circuitry</a:t>
            </a:r>
            <a:endParaRPr lang="da-DK" dirty="0">
              <a:solidFill>
                <a:schemeClr val="accent4"/>
              </a:solidFill>
            </a:endParaRPr>
          </a:p>
        </p:txBody>
      </p:sp>
      <p:pic>
        <p:nvPicPr>
          <p:cNvPr id="7" name="Billede 6">
            <a:extLst>
              <a:ext uri="{FF2B5EF4-FFF2-40B4-BE49-F238E27FC236}">
                <a16:creationId xmlns:a16="http://schemas.microsoft.com/office/drawing/2014/main" id="{A82B3B29-F760-4ED7-8566-236BB6F051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374" y="1170082"/>
            <a:ext cx="11333256" cy="4705143"/>
          </a:xfrm>
          <a:prstGeom prst="rect">
            <a:avLst/>
          </a:prstGeom>
        </p:spPr>
      </p:pic>
      <p:sp>
        <p:nvSpPr>
          <p:cNvPr id="5" name="Pladsholder til slidenummer 1">
            <a:extLst>
              <a:ext uri="{FF2B5EF4-FFF2-40B4-BE49-F238E27FC236}">
                <a16:creationId xmlns:a16="http://schemas.microsoft.com/office/drawing/2014/main" id="{9ED1BFF9-B055-440E-A87E-625B8B518158}"/>
              </a:ext>
            </a:extLst>
          </p:cNvPr>
          <p:cNvSpPr txBox="1">
            <a:spLocks/>
          </p:cNvSpPr>
          <p:nvPr/>
        </p:nvSpPr>
        <p:spPr>
          <a:xfrm>
            <a:off x="11335499" y="593223"/>
            <a:ext cx="389141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Slide</a:t>
            </a:r>
          </a:p>
        </p:txBody>
      </p:sp>
      <p:sp>
        <p:nvSpPr>
          <p:cNvPr id="6" name="Pladsholder til slidenummer 1">
            <a:extLst>
              <a:ext uri="{FF2B5EF4-FFF2-40B4-BE49-F238E27FC236}">
                <a16:creationId xmlns:a16="http://schemas.microsoft.com/office/drawing/2014/main" id="{9F4E4AA7-B27B-47EF-9A6F-1EEFED4BB648}"/>
              </a:ext>
            </a:extLst>
          </p:cNvPr>
          <p:cNvSpPr txBox="1">
            <a:spLocks/>
          </p:cNvSpPr>
          <p:nvPr/>
        </p:nvSpPr>
        <p:spPr>
          <a:xfrm>
            <a:off x="11364307" y="755148"/>
            <a:ext cx="48063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of 59</a:t>
            </a:r>
          </a:p>
        </p:txBody>
      </p:sp>
      <p:sp>
        <p:nvSpPr>
          <p:cNvPr id="8" name="Pladsholder til slidenummer 1">
            <a:extLst>
              <a:ext uri="{FF2B5EF4-FFF2-40B4-BE49-F238E27FC236}">
                <a16:creationId xmlns:a16="http://schemas.microsoft.com/office/drawing/2014/main" id="{80EC039F-F69B-4B61-A6E2-EFFDDF318472}"/>
              </a:ext>
            </a:extLst>
          </p:cNvPr>
          <p:cNvSpPr txBox="1">
            <a:spLocks/>
          </p:cNvSpPr>
          <p:nvPr/>
        </p:nvSpPr>
        <p:spPr>
          <a:xfrm>
            <a:off x="10761026" y="6264777"/>
            <a:ext cx="699454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Nicolai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09145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18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6145023" cy="1621619"/>
          </a:xfrm>
        </p:spPr>
        <p:txBody>
          <a:bodyPr rtlCol="0"/>
          <a:lstStyle/>
          <a:p>
            <a:pPr rtl="0"/>
            <a:r>
              <a:rPr lang="en-GB" dirty="0"/>
              <a:t>Power supplies</a:t>
            </a:r>
            <a:endParaRPr lang="da-DK" dirty="0">
              <a:solidFill>
                <a:schemeClr val="accent4"/>
              </a:solidFill>
            </a:endParaRPr>
          </a:p>
        </p:txBody>
      </p:sp>
      <p:sp>
        <p:nvSpPr>
          <p:cNvPr id="11" name="Tekstfelt 10">
            <a:extLst>
              <a:ext uri="{FF2B5EF4-FFF2-40B4-BE49-F238E27FC236}">
                <a16:creationId xmlns:a16="http://schemas.microsoft.com/office/drawing/2014/main" id="{F47FA447-2BFE-4A7F-917F-EFAF217AD41B}"/>
              </a:ext>
            </a:extLst>
          </p:cNvPr>
          <p:cNvSpPr txBox="1"/>
          <p:nvPr/>
        </p:nvSpPr>
        <p:spPr>
          <a:xfrm>
            <a:off x="587374" y="2273372"/>
            <a:ext cx="6145022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External supplies.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rtl="0"/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Isolated 12V TRACO supplies.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600" spc="300" dirty="0"/>
              <a:t>Linear 5V voltage regulator.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LED at every supply line.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</p:txBody>
      </p:sp>
      <p:pic>
        <p:nvPicPr>
          <p:cNvPr id="6" name="Billede 5">
            <a:extLst>
              <a:ext uri="{FF2B5EF4-FFF2-40B4-BE49-F238E27FC236}">
                <a16:creationId xmlns:a16="http://schemas.microsoft.com/office/drawing/2014/main" id="{4EC49DBD-545D-41E3-A961-56072B9A54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680579"/>
            <a:ext cx="4666990" cy="3496841"/>
          </a:xfrm>
          <a:prstGeom prst="rect">
            <a:avLst/>
          </a:prstGeom>
        </p:spPr>
      </p:pic>
      <p:sp>
        <p:nvSpPr>
          <p:cNvPr id="7" name="Pladsholder til slidenummer 1">
            <a:extLst>
              <a:ext uri="{FF2B5EF4-FFF2-40B4-BE49-F238E27FC236}">
                <a16:creationId xmlns:a16="http://schemas.microsoft.com/office/drawing/2014/main" id="{E39558FE-CDF7-4F66-9BD9-A4DCFF1F764A}"/>
              </a:ext>
            </a:extLst>
          </p:cNvPr>
          <p:cNvSpPr txBox="1">
            <a:spLocks/>
          </p:cNvSpPr>
          <p:nvPr/>
        </p:nvSpPr>
        <p:spPr>
          <a:xfrm>
            <a:off x="11335499" y="593223"/>
            <a:ext cx="389141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Slide</a:t>
            </a:r>
          </a:p>
        </p:txBody>
      </p:sp>
      <p:sp>
        <p:nvSpPr>
          <p:cNvPr id="8" name="Pladsholder til slidenummer 1">
            <a:extLst>
              <a:ext uri="{FF2B5EF4-FFF2-40B4-BE49-F238E27FC236}">
                <a16:creationId xmlns:a16="http://schemas.microsoft.com/office/drawing/2014/main" id="{E91167A9-E592-4DD3-8801-8B7E885459BD}"/>
              </a:ext>
            </a:extLst>
          </p:cNvPr>
          <p:cNvSpPr txBox="1">
            <a:spLocks/>
          </p:cNvSpPr>
          <p:nvPr/>
        </p:nvSpPr>
        <p:spPr>
          <a:xfrm>
            <a:off x="11364307" y="755148"/>
            <a:ext cx="48063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of 59</a:t>
            </a:r>
          </a:p>
        </p:txBody>
      </p:sp>
      <p:sp>
        <p:nvSpPr>
          <p:cNvPr id="9" name="Pladsholder til slidenummer 1">
            <a:extLst>
              <a:ext uri="{FF2B5EF4-FFF2-40B4-BE49-F238E27FC236}">
                <a16:creationId xmlns:a16="http://schemas.microsoft.com/office/drawing/2014/main" id="{0BB00442-FA80-4537-A502-77999DF28FAD}"/>
              </a:ext>
            </a:extLst>
          </p:cNvPr>
          <p:cNvSpPr txBox="1">
            <a:spLocks/>
          </p:cNvSpPr>
          <p:nvPr/>
        </p:nvSpPr>
        <p:spPr>
          <a:xfrm>
            <a:off x="10761026" y="6264777"/>
            <a:ext cx="699454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Nicolai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50333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n 17" descr="Imagen que contiene texto&#10;&#10;Descripción generada automáticamente">
            <a:extLst>
              <a:ext uri="{FF2B5EF4-FFF2-40B4-BE49-F238E27FC236}">
                <a16:creationId xmlns:a16="http://schemas.microsoft.com/office/drawing/2014/main" id="{B173EF25-4DA0-408E-B446-550C658C89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0232" y="1220578"/>
            <a:ext cx="8276222" cy="5519599"/>
          </a:xfrm>
          <a:prstGeom prst="rect">
            <a:avLst/>
          </a:prstGeom>
        </p:spPr>
      </p:pic>
      <p:pic>
        <p:nvPicPr>
          <p:cNvPr id="16" name="Imagen 15" descr="Imagen que contiene electrónica, circuito&#10;&#10;Descripción generada automáticamente">
            <a:extLst>
              <a:ext uri="{FF2B5EF4-FFF2-40B4-BE49-F238E27FC236}">
                <a16:creationId xmlns:a16="http://schemas.microsoft.com/office/drawing/2014/main" id="{2B5850E9-A00E-477D-A0C5-D1657B0B358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0232" y="1220578"/>
            <a:ext cx="8251767" cy="5513854"/>
          </a:xfrm>
          <a:prstGeom prst="rect">
            <a:avLst/>
          </a:prstGeom>
        </p:spPr>
      </p:pic>
      <p:sp>
        <p:nvSpPr>
          <p:cNvPr id="2" name="Pladsholder til slidenummer 1">
            <a:extLst>
              <a:ext uri="{FF2B5EF4-FFF2-40B4-BE49-F238E27FC236}">
                <a16:creationId xmlns:a16="http://schemas.microsoft.com/office/drawing/2014/main" id="{B479FD0A-DE42-4D67-8F9A-6B5E723F04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D8D877B3-D348-4611-9BDB-C5374591D951}" type="slidenum">
              <a:rPr lang="en-US" smtClean="0"/>
              <a:pPr rtl="0"/>
              <a:t>19</a:t>
            </a:fld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B9C98A7-98E7-4079-B0FD-7FDD32D17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PCB layout</a:t>
            </a:r>
          </a:p>
        </p:txBody>
      </p:sp>
      <p:sp>
        <p:nvSpPr>
          <p:cNvPr id="17" name="Tekstfelt 3">
            <a:extLst>
              <a:ext uri="{FF2B5EF4-FFF2-40B4-BE49-F238E27FC236}">
                <a16:creationId xmlns:a16="http://schemas.microsoft.com/office/drawing/2014/main" id="{B9F56E30-49F1-4B49-B595-27B5F4122222}"/>
              </a:ext>
            </a:extLst>
          </p:cNvPr>
          <p:cNvSpPr txBox="1"/>
          <p:nvPr/>
        </p:nvSpPr>
        <p:spPr>
          <a:xfrm>
            <a:off x="587374" y="1844674"/>
            <a:ext cx="3144367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r>
              <a:rPr lang="es-ES" sz="1600" spc="300" dirty="0" err="1"/>
              <a:t>Considerations</a:t>
            </a:r>
            <a:r>
              <a:rPr lang="es-ES" sz="1600" spc="300" dirty="0"/>
              <a:t>:</a:t>
            </a:r>
          </a:p>
          <a:p>
            <a:pPr rtl="0"/>
            <a:endParaRPr lang="es-ES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s-ES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s-ES" sz="1600" spc="300" dirty="0"/>
              <a:t>Hot and </a:t>
            </a:r>
            <a:r>
              <a:rPr lang="es-ES" sz="1600" spc="300" dirty="0" err="1"/>
              <a:t>cold</a:t>
            </a:r>
            <a:r>
              <a:rPr lang="es-ES" sz="1600" spc="300" dirty="0"/>
              <a:t> </a:t>
            </a:r>
            <a:r>
              <a:rPr lang="es-ES" sz="1600" spc="300" dirty="0" err="1"/>
              <a:t>sides</a:t>
            </a:r>
            <a:r>
              <a:rPr lang="es-ES" sz="1600" spc="300" dirty="0"/>
              <a:t>.</a:t>
            </a: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s-ES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s-ES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s-ES" sz="1600" spc="300" dirty="0" err="1"/>
              <a:t>Isolations</a:t>
            </a:r>
            <a:r>
              <a:rPr lang="es-ES" sz="1600" spc="300" dirty="0"/>
              <a:t>.</a:t>
            </a: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s-ES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s-ES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s-ES" sz="1600" spc="300" dirty="0"/>
              <a:t>EMI - EMC.</a:t>
            </a: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s-ES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s-ES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/>
              <a:t>Others.</a:t>
            </a:r>
          </a:p>
        </p:txBody>
      </p:sp>
      <p:sp>
        <p:nvSpPr>
          <p:cNvPr id="7" name="Pladsholder til slidenummer 1">
            <a:extLst>
              <a:ext uri="{FF2B5EF4-FFF2-40B4-BE49-F238E27FC236}">
                <a16:creationId xmlns:a16="http://schemas.microsoft.com/office/drawing/2014/main" id="{99E3C21B-C18D-4D67-BDB7-6A7626073FED}"/>
              </a:ext>
            </a:extLst>
          </p:cNvPr>
          <p:cNvSpPr txBox="1">
            <a:spLocks/>
          </p:cNvSpPr>
          <p:nvPr/>
        </p:nvSpPr>
        <p:spPr>
          <a:xfrm>
            <a:off x="11335499" y="593223"/>
            <a:ext cx="389141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Slide</a:t>
            </a:r>
          </a:p>
        </p:txBody>
      </p:sp>
      <p:sp>
        <p:nvSpPr>
          <p:cNvPr id="8" name="Pladsholder til slidenummer 1">
            <a:extLst>
              <a:ext uri="{FF2B5EF4-FFF2-40B4-BE49-F238E27FC236}">
                <a16:creationId xmlns:a16="http://schemas.microsoft.com/office/drawing/2014/main" id="{8D5766FB-30C0-4EE3-9F72-B40CFC1DDA22}"/>
              </a:ext>
            </a:extLst>
          </p:cNvPr>
          <p:cNvSpPr txBox="1">
            <a:spLocks/>
          </p:cNvSpPr>
          <p:nvPr/>
        </p:nvSpPr>
        <p:spPr>
          <a:xfrm>
            <a:off x="11364307" y="755148"/>
            <a:ext cx="48063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of 59</a:t>
            </a:r>
          </a:p>
        </p:txBody>
      </p:sp>
      <p:sp>
        <p:nvSpPr>
          <p:cNvPr id="10" name="Pladsholder til slidenummer 1">
            <a:extLst>
              <a:ext uri="{FF2B5EF4-FFF2-40B4-BE49-F238E27FC236}">
                <a16:creationId xmlns:a16="http://schemas.microsoft.com/office/drawing/2014/main" id="{6BB880EA-A3A7-4DBA-B45D-E3621C39DC0C}"/>
              </a:ext>
            </a:extLst>
          </p:cNvPr>
          <p:cNvSpPr txBox="1">
            <a:spLocks/>
          </p:cNvSpPr>
          <p:nvPr/>
        </p:nvSpPr>
        <p:spPr>
          <a:xfrm>
            <a:off x="587374" y="6374128"/>
            <a:ext cx="699454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 err="1"/>
              <a:t>Aitor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95884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2</a:t>
            </a:fld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/>
              <a:t>CONTENT</a:t>
            </a:r>
            <a:endParaRPr lang="da-DK" dirty="0"/>
          </a:p>
        </p:txBody>
      </p:sp>
      <p:sp>
        <p:nvSpPr>
          <p:cNvPr id="7" name="Pladsholder til tekst 6"/>
          <p:cNvSpPr>
            <a:spLocks noGrp="1"/>
          </p:cNvSpPr>
          <p:nvPr>
            <p:ph type="body" sz="quarter" idx="12"/>
          </p:nvPr>
        </p:nvSpPr>
        <p:spPr>
          <a:xfrm>
            <a:off x="814647" y="1629295"/>
            <a:ext cx="4227254" cy="5004261"/>
          </a:xfrm>
        </p:spPr>
        <p:txBody>
          <a:bodyPr rtlCol="0">
            <a:normAutofit/>
          </a:bodyPr>
          <a:lstStyle/>
          <a:p>
            <a:pPr rtl="0"/>
            <a:r>
              <a:rPr lang="en-GB" dirty="0"/>
              <a:t>INTRODUCTION</a:t>
            </a:r>
          </a:p>
          <a:p>
            <a:pPr rtl="0"/>
            <a:endParaRPr lang="en-GB" dirty="0"/>
          </a:p>
          <a:p>
            <a:pPr rtl="0"/>
            <a:r>
              <a:rPr lang="en-GB" dirty="0"/>
              <a:t>CONVERTER DESIGN</a:t>
            </a:r>
          </a:p>
          <a:p>
            <a:pPr rtl="0"/>
            <a:endParaRPr lang="en-GB" dirty="0"/>
          </a:p>
          <a:p>
            <a:pPr rtl="0"/>
            <a:r>
              <a:rPr lang="en-GB" dirty="0"/>
              <a:t>MPPT ALGORITHM</a:t>
            </a:r>
          </a:p>
          <a:p>
            <a:pPr rtl="0"/>
            <a:endParaRPr lang="en-GB" dirty="0"/>
          </a:p>
          <a:p>
            <a:pPr rtl="0"/>
            <a:r>
              <a:rPr lang="en-GB" dirty="0"/>
              <a:t>TESTS RESULTS</a:t>
            </a:r>
          </a:p>
          <a:p>
            <a:pPr rtl="0"/>
            <a:endParaRPr lang="en-GB" dirty="0"/>
          </a:p>
          <a:p>
            <a:pPr rtl="0"/>
            <a:r>
              <a:rPr lang="en-GB" dirty="0"/>
              <a:t>DISCUSSION</a:t>
            </a:r>
          </a:p>
          <a:p>
            <a:pPr rtl="0"/>
            <a:endParaRPr lang="en-GB" dirty="0"/>
          </a:p>
          <a:p>
            <a:pPr rtl="0"/>
            <a:r>
              <a:rPr lang="en-GB" dirty="0"/>
              <a:t>CONCLUSION</a:t>
            </a:r>
          </a:p>
        </p:txBody>
      </p:sp>
      <p:pic>
        <p:nvPicPr>
          <p:cNvPr id="8" name="Pladsholder til billede 7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07" r="3919"/>
          <a:stretch/>
        </p:blipFill>
        <p:spPr/>
      </p:pic>
    </p:spTree>
    <p:extLst>
      <p:ext uri="{BB962C8B-B14F-4D97-AF65-F5344CB8AC3E}">
        <p14:creationId xmlns:p14="http://schemas.microsoft.com/office/powerpoint/2010/main" val="25796948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>
            <a:extLst>
              <a:ext uri="{FF2B5EF4-FFF2-40B4-BE49-F238E27FC236}">
                <a16:creationId xmlns:a16="http://schemas.microsoft.com/office/drawing/2014/main" id="{B479FD0A-DE42-4D67-8F9A-6B5E723F04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D8D877B3-D348-4611-9BDB-C5374591D951}" type="slidenum">
              <a:rPr lang="en-US" smtClean="0"/>
              <a:pPr rtl="0"/>
              <a:t>20</a:t>
            </a:fld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B9C98A7-98E7-4079-B0FD-7FDD32D17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Hot and cold sides</a:t>
            </a:r>
          </a:p>
        </p:txBody>
      </p:sp>
      <p:sp>
        <p:nvSpPr>
          <p:cNvPr id="11" name="Tekstfelt 3">
            <a:extLst>
              <a:ext uri="{FF2B5EF4-FFF2-40B4-BE49-F238E27FC236}">
                <a16:creationId xmlns:a16="http://schemas.microsoft.com/office/drawing/2014/main" id="{464E01CC-BFB6-406B-A977-CE04C5A56960}"/>
              </a:ext>
            </a:extLst>
          </p:cNvPr>
          <p:cNvSpPr txBox="1"/>
          <p:nvPr/>
        </p:nvSpPr>
        <p:spPr>
          <a:xfrm>
            <a:off x="587374" y="1844674"/>
            <a:ext cx="31443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s-ES" sz="1600" spc="300" dirty="0"/>
              <a:t>Clear </a:t>
            </a:r>
            <a:r>
              <a:rPr lang="es-ES" sz="1600" spc="300" dirty="0" err="1"/>
              <a:t>separation</a:t>
            </a:r>
            <a:r>
              <a:rPr lang="es-ES" sz="1600" spc="300" dirty="0"/>
              <a:t> </a:t>
            </a:r>
            <a:r>
              <a:rPr lang="es-ES" sz="1600" spc="300" dirty="0" err="1"/>
              <a:t>of</a:t>
            </a:r>
            <a:r>
              <a:rPr lang="es-ES" sz="1600" spc="300" dirty="0"/>
              <a:t> </a:t>
            </a:r>
            <a:r>
              <a:rPr lang="es-ES" sz="1600" spc="300" dirty="0" err="1"/>
              <a:t>hot</a:t>
            </a:r>
            <a:r>
              <a:rPr lang="es-ES" sz="1600" spc="300" dirty="0"/>
              <a:t> and </a:t>
            </a:r>
            <a:r>
              <a:rPr lang="es-ES" sz="1600" spc="300" dirty="0" err="1"/>
              <a:t>cold</a:t>
            </a:r>
            <a:r>
              <a:rPr lang="es-ES" sz="1600" spc="300" dirty="0"/>
              <a:t> </a:t>
            </a:r>
            <a:r>
              <a:rPr lang="es-ES" sz="1600" spc="300" dirty="0" err="1"/>
              <a:t>sides</a:t>
            </a:r>
            <a:r>
              <a:rPr lang="es-ES" sz="1600" spc="300" dirty="0"/>
              <a:t>.</a:t>
            </a:r>
            <a:endParaRPr lang="en-GB" sz="1600" spc="300" dirty="0"/>
          </a:p>
        </p:txBody>
      </p:sp>
      <p:pic>
        <p:nvPicPr>
          <p:cNvPr id="12" name="Imagen 11" descr="Imagen que contiene electrónica, circuito&#10;&#10;Descripción generada automáticamente">
            <a:extLst>
              <a:ext uri="{FF2B5EF4-FFF2-40B4-BE49-F238E27FC236}">
                <a16:creationId xmlns:a16="http://schemas.microsoft.com/office/drawing/2014/main" id="{2C2FDC68-227E-45D3-AA71-B08A5FF5BC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0232" y="1220578"/>
            <a:ext cx="8251767" cy="5513854"/>
          </a:xfrm>
          <a:prstGeom prst="rect">
            <a:avLst/>
          </a:prstGeom>
        </p:spPr>
      </p:pic>
      <p:sp>
        <p:nvSpPr>
          <p:cNvPr id="22" name="Forma libre: forma 21">
            <a:extLst>
              <a:ext uri="{FF2B5EF4-FFF2-40B4-BE49-F238E27FC236}">
                <a16:creationId xmlns:a16="http://schemas.microsoft.com/office/drawing/2014/main" id="{52973187-1156-4A5F-87B5-07FDC16D0917}"/>
              </a:ext>
            </a:extLst>
          </p:cNvPr>
          <p:cNvSpPr/>
          <p:nvPr/>
        </p:nvSpPr>
        <p:spPr>
          <a:xfrm>
            <a:off x="3883656" y="1298999"/>
            <a:ext cx="5617640" cy="5559237"/>
          </a:xfrm>
          <a:custGeom>
            <a:avLst/>
            <a:gdLst>
              <a:gd name="connsiteX0" fmla="*/ 82863 w 5617640"/>
              <a:gd name="connsiteY0" fmla="*/ 2556309 h 5559237"/>
              <a:gd name="connsiteX1" fmla="*/ 95220 w 5617640"/>
              <a:gd name="connsiteY1" fmla="*/ 838720 h 5559237"/>
              <a:gd name="connsiteX2" fmla="*/ 1059047 w 5617640"/>
              <a:gd name="connsiteY2" fmla="*/ 84958 h 5559237"/>
              <a:gd name="connsiteX3" fmla="*/ 3641609 w 5617640"/>
              <a:gd name="connsiteY3" fmla="*/ 159098 h 5559237"/>
              <a:gd name="connsiteX4" fmla="*/ 4642506 w 5617640"/>
              <a:gd name="connsiteY4" fmla="*/ 1345347 h 5559237"/>
              <a:gd name="connsiteX5" fmla="*/ 5544549 w 5617640"/>
              <a:gd name="connsiteY5" fmla="*/ 1913758 h 5559237"/>
              <a:gd name="connsiteX6" fmla="*/ 5458052 w 5617640"/>
              <a:gd name="connsiteY6" fmla="*/ 3013509 h 5559237"/>
              <a:gd name="connsiteX7" fmla="*/ 4617793 w 5617640"/>
              <a:gd name="connsiteY7" fmla="*/ 3804342 h 5559237"/>
              <a:gd name="connsiteX8" fmla="*/ 2739566 w 5617640"/>
              <a:gd name="connsiteY8" fmla="*/ 5237725 h 5559237"/>
              <a:gd name="connsiteX9" fmla="*/ 515349 w 5617640"/>
              <a:gd name="connsiteY9" fmla="*/ 5324223 h 5559237"/>
              <a:gd name="connsiteX10" fmla="*/ 82863 w 5617640"/>
              <a:gd name="connsiteY10" fmla="*/ 2556309 h 5559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617640" h="5559237">
                <a:moveTo>
                  <a:pt x="82863" y="2556309"/>
                </a:moveTo>
                <a:cubicBezTo>
                  <a:pt x="12842" y="1808725"/>
                  <a:pt x="-67477" y="1250612"/>
                  <a:pt x="95220" y="838720"/>
                </a:cubicBezTo>
                <a:cubicBezTo>
                  <a:pt x="257917" y="426828"/>
                  <a:pt x="467982" y="198228"/>
                  <a:pt x="1059047" y="84958"/>
                </a:cubicBezTo>
                <a:cubicBezTo>
                  <a:pt x="1650112" y="-28312"/>
                  <a:pt x="3044366" y="-50967"/>
                  <a:pt x="3641609" y="159098"/>
                </a:cubicBezTo>
                <a:cubicBezTo>
                  <a:pt x="4238852" y="369163"/>
                  <a:pt x="4325350" y="1052904"/>
                  <a:pt x="4642506" y="1345347"/>
                </a:cubicBezTo>
                <a:cubicBezTo>
                  <a:pt x="4959662" y="1637790"/>
                  <a:pt x="5408625" y="1635731"/>
                  <a:pt x="5544549" y="1913758"/>
                </a:cubicBezTo>
                <a:cubicBezTo>
                  <a:pt x="5680473" y="2191785"/>
                  <a:pt x="5612511" y="2698412"/>
                  <a:pt x="5458052" y="3013509"/>
                </a:cubicBezTo>
                <a:cubicBezTo>
                  <a:pt x="5303593" y="3328606"/>
                  <a:pt x="5070874" y="3433639"/>
                  <a:pt x="4617793" y="3804342"/>
                </a:cubicBezTo>
                <a:cubicBezTo>
                  <a:pt x="4164712" y="4175045"/>
                  <a:pt x="3423307" y="4984412"/>
                  <a:pt x="2739566" y="5237725"/>
                </a:cubicBezTo>
                <a:cubicBezTo>
                  <a:pt x="2055825" y="5491038"/>
                  <a:pt x="954014" y="5769066"/>
                  <a:pt x="515349" y="5324223"/>
                </a:cubicBezTo>
                <a:cubicBezTo>
                  <a:pt x="76684" y="4879380"/>
                  <a:pt x="152884" y="3303893"/>
                  <a:pt x="82863" y="2556309"/>
                </a:cubicBezTo>
                <a:close/>
              </a:path>
            </a:pathLst>
          </a:cu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Forma libre: forma 22">
            <a:extLst>
              <a:ext uri="{FF2B5EF4-FFF2-40B4-BE49-F238E27FC236}">
                <a16:creationId xmlns:a16="http://schemas.microsoft.com/office/drawing/2014/main" id="{07C2F744-2586-4997-BBBF-8D00667DB9B5}"/>
              </a:ext>
            </a:extLst>
          </p:cNvPr>
          <p:cNvSpPr/>
          <p:nvPr/>
        </p:nvSpPr>
        <p:spPr>
          <a:xfrm>
            <a:off x="8321169" y="1417138"/>
            <a:ext cx="2094634" cy="4604574"/>
          </a:xfrm>
          <a:custGeom>
            <a:avLst/>
            <a:gdLst>
              <a:gd name="connsiteX0" fmla="*/ 1131750 w 2094634"/>
              <a:gd name="connsiteY0" fmla="*/ 3889 h 4604574"/>
              <a:gd name="connsiteX1" fmla="*/ 1873155 w 2094634"/>
              <a:gd name="connsiteY1" fmla="*/ 745294 h 4604574"/>
              <a:gd name="connsiteX2" fmla="*/ 2021436 w 2094634"/>
              <a:gd name="connsiteY2" fmla="*/ 4304040 h 4604574"/>
              <a:gd name="connsiteX3" fmla="*/ 822831 w 2094634"/>
              <a:gd name="connsiteY3" fmla="*/ 4266970 h 4604574"/>
              <a:gd name="connsiteX4" fmla="*/ 1168820 w 2094634"/>
              <a:gd name="connsiteY4" fmla="*/ 3068365 h 4604574"/>
              <a:gd name="connsiteX5" fmla="*/ 1255317 w 2094634"/>
              <a:gd name="connsiteY5" fmla="*/ 1672051 h 4604574"/>
              <a:gd name="connsiteX6" fmla="*/ 390345 w 2094634"/>
              <a:gd name="connsiteY6" fmla="*/ 1202494 h 4604574"/>
              <a:gd name="connsiteX7" fmla="*/ 31999 w 2094634"/>
              <a:gd name="connsiteY7" fmla="*/ 485803 h 4604574"/>
              <a:gd name="connsiteX8" fmla="*/ 1131750 w 2094634"/>
              <a:gd name="connsiteY8" fmla="*/ 3889 h 4604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94634" h="4604574">
                <a:moveTo>
                  <a:pt x="1131750" y="3889"/>
                </a:moveTo>
                <a:cubicBezTo>
                  <a:pt x="1438609" y="47137"/>
                  <a:pt x="1724874" y="28602"/>
                  <a:pt x="1873155" y="745294"/>
                </a:cubicBezTo>
                <a:cubicBezTo>
                  <a:pt x="2021436" y="1461986"/>
                  <a:pt x="2196490" y="3717094"/>
                  <a:pt x="2021436" y="4304040"/>
                </a:cubicBezTo>
                <a:cubicBezTo>
                  <a:pt x="1846382" y="4890986"/>
                  <a:pt x="964934" y="4472916"/>
                  <a:pt x="822831" y="4266970"/>
                </a:cubicBezTo>
                <a:cubicBezTo>
                  <a:pt x="680728" y="4061024"/>
                  <a:pt x="1096739" y="3500852"/>
                  <a:pt x="1168820" y="3068365"/>
                </a:cubicBezTo>
                <a:cubicBezTo>
                  <a:pt x="1240901" y="2635878"/>
                  <a:pt x="1385063" y="1983029"/>
                  <a:pt x="1255317" y="1672051"/>
                </a:cubicBezTo>
                <a:cubicBezTo>
                  <a:pt x="1125571" y="1361073"/>
                  <a:pt x="594231" y="1400202"/>
                  <a:pt x="390345" y="1202494"/>
                </a:cubicBezTo>
                <a:cubicBezTo>
                  <a:pt x="186459" y="1004786"/>
                  <a:pt x="-95687" y="683511"/>
                  <a:pt x="31999" y="485803"/>
                </a:cubicBezTo>
                <a:cubicBezTo>
                  <a:pt x="159685" y="288095"/>
                  <a:pt x="824891" y="-39359"/>
                  <a:pt x="1131750" y="3889"/>
                </a:cubicBezTo>
                <a:close/>
              </a:path>
            </a:pathLst>
          </a:cu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Forma libre: forma 23">
            <a:extLst>
              <a:ext uri="{FF2B5EF4-FFF2-40B4-BE49-F238E27FC236}">
                <a16:creationId xmlns:a16="http://schemas.microsoft.com/office/drawing/2014/main" id="{A9116FD4-0293-4C42-B1EB-4FE78C0EC188}"/>
              </a:ext>
            </a:extLst>
          </p:cNvPr>
          <p:cNvSpPr/>
          <p:nvPr/>
        </p:nvSpPr>
        <p:spPr>
          <a:xfrm>
            <a:off x="10420607" y="1670676"/>
            <a:ext cx="1550025" cy="4281216"/>
          </a:xfrm>
          <a:custGeom>
            <a:avLst/>
            <a:gdLst>
              <a:gd name="connsiteX0" fmla="*/ 725188 w 1550025"/>
              <a:gd name="connsiteY0" fmla="*/ 161437 h 4000323"/>
              <a:gd name="connsiteX1" fmla="*/ 82636 w 1550025"/>
              <a:gd name="connsiteY1" fmla="*/ 371502 h 4000323"/>
              <a:gd name="connsiteX2" fmla="*/ 107350 w 1550025"/>
              <a:gd name="connsiteY2" fmla="*/ 3596616 h 4000323"/>
              <a:gd name="connsiteX3" fmla="*/ 984679 w 1550025"/>
              <a:gd name="connsiteY3" fmla="*/ 3893178 h 4000323"/>
              <a:gd name="connsiteX4" fmla="*/ 1528377 w 1550025"/>
              <a:gd name="connsiteY4" fmla="*/ 3052918 h 4000323"/>
              <a:gd name="connsiteX5" fmla="*/ 1367739 w 1550025"/>
              <a:gd name="connsiteY5" fmla="*/ 1199405 h 4000323"/>
              <a:gd name="connsiteX6" fmla="*/ 725188 w 1550025"/>
              <a:gd name="connsiteY6" fmla="*/ 161437 h 40003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50025" h="4000323">
                <a:moveTo>
                  <a:pt x="725188" y="161437"/>
                </a:moveTo>
                <a:cubicBezTo>
                  <a:pt x="511004" y="23453"/>
                  <a:pt x="185609" y="-201028"/>
                  <a:pt x="82636" y="371502"/>
                </a:cubicBezTo>
                <a:cubicBezTo>
                  <a:pt x="-20337" y="944032"/>
                  <a:pt x="-42990" y="3009670"/>
                  <a:pt x="107350" y="3596616"/>
                </a:cubicBezTo>
                <a:cubicBezTo>
                  <a:pt x="257690" y="4183562"/>
                  <a:pt x="747841" y="3983794"/>
                  <a:pt x="984679" y="3893178"/>
                </a:cubicBezTo>
                <a:cubicBezTo>
                  <a:pt x="1221517" y="3802562"/>
                  <a:pt x="1464534" y="3501880"/>
                  <a:pt x="1528377" y="3052918"/>
                </a:cubicBezTo>
                <a:cubicBezTo>
                  <a:pt x="1592220" y="2603956"/>
                  <a:pt x="1507782" y="1683378"/>
                  <a:pt x="1367739" y="1199405"/>
                </a:cubicBezTo>
                <a:cubicBezTo>
                  <a:pt x="1227696" y="715432"/>
                  <a:pt x="939372" y="299421"/>
                  <a:pt x="725188" y="161437"/>
                </a:cubicBezTo>
                <a:close/>
              </a:path>
            </a:pathLst>
          </a:cu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Conector recto de flecha 25">
            <a:extLst>
              <a:ext uri="{FF2B5EF4-FFF2-40B4-BE49-F238E27FC236}">
                <a16:creationId xmlns:a16="http://schemas.microsoft.com/office/drawing/2014/main" id="{B1517647-5C2C-4FCE-B3FC-3CE1B86DE379}"/>
              </a:ext>
            </a:extLst>
          </p:cNvPr>
          <p:cNvCxnSpPr>
            <a:cxnSpLocks/>
          </p:cNvCxnSpPr>
          <p:nvPr/>
        </p:nvCxnSpPr>
        <p:spPr>
          <a:xfrm flipH="1">
            <a:off x="2759998" y="3531153"/>
            <a:ext cx="1180234" cy="0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recto de flecha 28">
            <a:extLst>
              <a:ext uri="{FF2B5EF4-FFF2-40B4-BE49-F238E27FC236}">
                <a16:creationId xmlns:a16="http://schemas.microsoft.com/office/drawing/2014/main" id="{E1013A3F-88C3-4753-9CE1-8B5298677DD6}"/>
              </a:ext>
            </a:extLst>
          </p:cNvPr>
          <p:cNvCxnSpPr>
            <a:cxnSpLocks/>
            <a:stCxn id="23" idx="4"/>
          </p:cNvCxnSpPr>
          <p:nvPr/>
        </p:nvCxnSpPr>
        <p:spPr>
          <a:xfrm flipH="1">
            <a:off x="2759998" y="4485503"/>
            <a:ext cx="6729991" cy="0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ctor recto de flecha 32">
            <a:extLst>
              <a:ext uri="{FF2B5EF4-FFF2-40B4-BE49-F238E27FC236}">
                <a16:creationId xmlns:a16="http://schemas.microsoft.com/office/drawing/2014/main" id="{3C33A79C-05D3-4105-A882-925C8E1705D4}"/>
              </a:ext>
            </a:extLst>
          </p:cNvPr>
          <p:cNvCxnSpPr>
            <a:cxnSpLocks/>
            <a:stCxn id="24" idx="2"/>
          </p:cNvCxnSpPr>
          <p:nvPr/>
        </p:nvCxnSpPr>
        <p:spPr>
          <a:xfrm flipH="1" flipV="1">
            <a:off x="2759998" y="5449331"/>
            <a:ext cx="7767959" cy="70507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kstfelt 3">
            <a:extLst>
              <a:ext uri="{FF2B5EF4-FFF2-40B4-BE49-F238E27FC236}">
                <a16:creationId xmlns:a16="http://schemas.microsoft.com/office/drawing/2014/main" id="{6C2E7CEA-B3A0-4115-9B59-73631BF4D321}"/>
              </a:ext>
            </a:extLst>
          </p:cNvPr>
          <p:cNvSpPr txBox="1"/>
          <p:nvPr/>
        </p:nvSpPr>
        <p:spPr>
          <a:xfrm>
            <a:off x="966448" y="3361876"/>
            <a:ext cx="19406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r>
              <a:rPr lang="es-ES" sz="1600" spc="300" dirty="0" err="1"/>
              <a:t>Power</a:t>
            </a:r>
            <a:r>
              <a:rPr lang="es-ES" sz="1600" spc="300" dirty="0"/>
              <a:t> </a:t>
            </a:r>
            <a:r>
              <a:rPr lang="es-ES" sz="1600" spc="300" dirty="0" err="1"/>
              <a:t>side</a:t>
            </a:r>
            <a:r>
              <a:rPr lang="es-ES" sz="1600" spc="300" dirty="0"/>
              <a:t>.</a:t>
            </a:r>
            <a:endParaRPr lang="en-GB" sz="1600" spc="300" dirty="0"/>
          </a:p>
        </p:txBody>
      </p:sp>
      <p:sp>
        <p:nvSpPr>
          <p:cNvPr id="45" name="Tekstfelt 3">
            <a:extLst>
              <a:ext uri="{FF2B5EF4-FFF2-40B4-BE49-F238E27FC236}">
                <a16:creationId xmlns:a16="http://schemas.microsoft.com/office/drawing/2014/main" id="{BD999637-B0DF-411B-A35D-3A207879CE0A}"/>
              </a:ext>
            </a:extLst>
          </p:cNvPr>
          <p:cNvSpPr txBox="1"/>
          <p:nvPr/>
        </p:nvSpPr>
        <p:spPr>
          <a:xfrm>
            <a:off x="966447" y="5156943"/>
            <a:ext cx="18322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r>
              <a:rPr lang="es-ES" sz="1600" spc="300" dirty="0"/>
              <a:t>Control </a:t>
            </a:r>
            <a:r>
              <a:rPr lang="es-ES" sz="1600" spc="300" dirty="0" err="1"/>
              <a:t>side</a:t>
            </a:r>
            <a:r>
              <a:rPr lang="es-ES" sz="1600" spc="300" dirty="0"/>
              <a:t>, </a:t>
            </a:r>
            <a:r>
              <a:rPr lang="es-ES" sz="1600" spc="300" dirty="0" err="1"/>
              <a:t>isolated</a:t>
            </a:r>
            <a:r>
              <a:rPr lang="es-ES" sz="1600" spc="300" dirty="0"/>
              <a:t>.</a:t>
            </a:r>
            <a:endParaRPr lang="en-GB" sz="1600" spc="300" dirty="0"/>
          </a:p>
        </p:txBody>
      </p:sp>
      <p:sp>
        <p:nvSpPr>
          <p:cNvPr id="46" name="Tekstfelt 3">
            <a:extLst>
              <a:ext uri="{FF2B5EF4-FFF2-40B4-BE49-F238E27FC236}">
                <a16:creationId xmlns:a16="http://schemas.microsoft.com/office/drawing/2014/main" id="{C24A3B74-74BC-4890-8F63-E620E7D99148}"/>
              </a:ext>
            </a:extLst>
          </p:cNvPr>
          <p:cNvSpPr txBox="1"/>
          <p:nvPr/>
        </p:nvSpPr>
        <p:spPr>
          <a:xfrm>
            <a:off x="966448" y="4193115"/>
            <a:ext cx="22256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r>
              <a:rPr lang="es-ES" sz="1600" spc="300" dirty="0"/>
              <a:t>Control </a:t>
            </a:r>
            <a:r>
              <a:rPr lang="es-ES" sz="1600" spc="300" dirty="0" err="1"/>
              <a:t>side</a:t>
            </a:r>
            <a:r>
              <a:rPr lang="es-ES" sz="1600" spc="300" dirty="0"/>
              <a:t>, non-</a:t>
            </a:r>
            <a:r>
              <a:rPr lang="es-ES" sz="1600" spc="300" dirty="0" err="1"/>
              <a:t>isolated</a:t>
            </a:r>
            <a:r>
              <a:rPr lang="es-ES" sz="1600" spc="300" dirty="0"/>
              <a:t>.</a:t>
            </a:r>
            <a:endParaRPr lang="en-GB" sz="1600" spc="300" dirty="0"/>
          </a:p>
        </p:txBody>
      </p:sp>
      <p:sp>
        <p:nvSpPr>
          <p:cNvPr id="47" name="Rectángulo: esquinas redondeadas 46">
            <a:extLst>
              <a:ext uri="{FF2B5EF4-FFF2-40B4-BE49-F238E27FC236}">
                <a16:creationId xmlns:a16="http://schemas.microsoft.com/office/drawing/2014/main" id="{75018961-B5F3-442F-8E04-E294D083A3B8}"/>
              </a:ext>
            </a:extLst>
          </p:cNvPr>
          <p:cNvSpPr/>
          <p:nvPr/>
        </p:nvSpPr>
        <p:spPr>
          <a:xfrm>
            <a:off x="922985" y="3220208"/>
            <a:ext cx="1832209" cy="621890"/>
          </a:xfrm>
          <a:prstGeom prst="round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ectángulo: esquinas redondeadas 48">
            <a:extLst>
              <a:ext uri="{FF2B5EF4-FFF2-40B4-BE49-F238E27FC236}">
                <a16:creationId xmlns:a16="http://schemas.microsoft.com/office/drawing/2014/main" id="{23940AA4-B9ED-443F-B1F7-72403F474F90}"/>
              </a:ext>
            </a:extLst>
          </p:cNvPr>
          <p:cNvSpPr/>
          <p:nvPr/>
        </p:nvSpPr>
        <p:spPr>
          <a:xfrm>
            <a:off x="912723" y="4178339"/>
            <a:ext cx="1832209" cy="621890"/>
          </a:xfrm>
          <a:prstGeom prst="round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ángulo: esquinas redondeadas 49">
            <a:extLst>
              <a:ext uri="{FF2B5EF4-FFF2-40B4-BE49-F238E27FC236}">
                <a16:creationId xmlns:a16="http://schemas.microsoft.com/office/drawing/2014/main" id="{A9C61F60-A48D-40DD-A78F-0E2F8170075B}"/>
              </a:ext>
            </a:extLst>
          </p:cNvPr>
          <p:cNvSpPr/>
          <p:nvPr/>
        </p:nvSpPr>
        <p:spPr>
          <a:xfrm>
            <a:off x="912723" y="5156943"/>
            <a:ext cx="1832209" cy="621890"/>
          </a:xfrm>
          <a:prstGeom prst="round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Pladsholder til slidenummer 1">
            <a:extLst>
              <a:ext uri="{FF2B5EF4-FFF2-40B4-BE49-F238E27FC236}">
                <a16:creationId xmlns:a16="http://schemas.microsoft.com/office/drawing/2014/main" id="{EC307790-E26C-4E35-8949-EF7656381D9A}"/>
              </a:ext>
            </a:extLst>
          </p:cNvPr>
          <p:cNvSpPr txBox="1">
            <a:spLocks/>
          </p:cNvSpPr>
          <p:nvPr/>
        </p:nvSpPr>
        <p:spPr>
          <a:xfrm>
            <a:off x="11335499" y="593223"/>
            <a:ext cx="389141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Slide</a:t>
            </a:r>
          </a:p>
        </p:txBody>
      </p:sp>
      <p:sp>
        <p:nvSpPr>
          <p:cNvPr id="19" name="Pladsholder til slidenummer 1">
            <a:extLst>
              <a:ext uri="{FF2B5EF4-FFF2-40B4-BE49-F238E27FC236}">
                <a16:creationId xmlns:a16="http://schemas.microsoft.com/office/drawing/2014/main" id="{CFCB1458-5A36-4B8F-98D0-D83CE9F39713}"/>
              </a:ext>
            </a:extLst>
          </p:cNvPr>
          <p:cNvSpPr txBox="1">
            <a:spLocks/>
          </p:cNvSpPr>
          <p:nvPr/>
        </p:nvSpPr>
        <p:spPr>
          <a:xfrm>
            <a:off x="11364307" y="755148"/>
            <a:ext cx="48063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of 59</a:t>
            </a:r>
          </a:p>
        </p:txBody>
      </p:sp>
      <p:sp>
        <p:nvSpPr>
          <p:cNvPr id="21" name="Pladsholder til slidenummer 1">
            <a:extLst>
              <a:ext uri="{FF2B5EF4-FFF2-40B4-BE49-F238E27FC236}">
                <a16:creationId xmlns:a16="http://schemas.microsoft.com/office/drawing/2014/main" id="{EB095705-8C46-4DC9-9DFE-A2CE9DC3AA0B}"/>
              </a:ext>
            </a:extLst>
          </p:cNvPr>
          <p:cNvSpPr txBox="1">
            <a:spLocks/>
          </p:cNvSpPr>
          <p:nvPr/>
        </p:nvSpPr>
        <p:spPr>
          <a:xfrm>
            <a:off x="587374" y="6374128"/>
            <a:ext cx="699454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 err="1"/>
              <a:t>Aitor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05571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>
            <a:extLst>
              <a:ext uri="{FF2B5EF4-FFF2-40B4-BE49-F238E27FC236}">
                <a16:creationId xmlns:a16="http://schemas.microsoft.com/office/drawing/2014/main" id="{B479FD0A-DE42-4D67-8F9A-6B5E723F04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D8D877B3-D348-4611-9BDB-C5374591D951}" type="slidenum">
              <a:rPr lang="en-US" smtClean="0"/>
              <a:pPr rtl="0"/>
              <a:t>21</a:t>
            </a:fld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B9C98A7-98E7-4079-B0FD-7FDD32D17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EMI - EMC</a:t>
            </a:r>
          </a:p>
        </p:txBody>
      </p:sp>
      <p:sp>
        <p:nvSpPr>
          <p:cNvPr id="11" name="Tekstfelt 3">
            <a:extLst>
              <a:ext uri="{FF2B5EF4-FFF2-40B4-BE49-F238E27FC236}">
                <a16:creationId xmlns:a16="http://schemas.microsoft.com/office/drawing/2014/main" id="{FDBF8177-EEC3-4142-B8E7-573E102EE643}"/>
              </a:ext>
            </a:extLst>
          </p:cNvPr>
          <p:cNvSpPr txBox="1"/>
          <p:nvPr/>
        </p:nvSpPr>
        <p:spPr>
          <a:xfrm>
            <a:off x="587374" y="2471390"/>
            <a:ext cx="2618813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GB" sz="1600" spc="300" dirty="0"/>
              <a:t>Reduced current loops.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/>
              <a:t>Hall sensor location.</a:t>
            </a: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rtl="0"/>
            <a:r>
              <a:rPr lang="en-GB" sz="1600" spc="300" dirty="0"/>
              <a:t> </a:t>
            </a:r>
            <a:endParaRPr lang="da-DK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Ground planes.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</p:txBody>
      </p:sp>
      <p:pic>
        <p:nvPicPr>
          <p:cNvPr id="12" name="Imagen 11" descr="Imagen que contiene electrónica, circuito&#10;&#10;Descripción generada automáticamente">
            <a:extLst>
              <a:ext uri="{FF2B5EF4-FFF2-40B4-BE49-F238E27FC236}">
                <a16:creationId xmlns:a16="http://schemas.microsoft.com/office/drawing/2014/main" id="{4FBF8F0A-3D5E-4184-9303-321CD019A5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0232" y="1220578"/>
            <a:ext cx="8251767" cy="5513854"/>
          </a:xfrm>
          <a:prstGeom prst="rect">
            <a:avLst/>
          </a:prstGeom>
        </p:spPr>
      </p:pic>
      <p:sp>
        <p:nvSpPr>
          <p:cNvPr id="16" name="Rectángulo: esquinas redondeadas 15">
            <a:extLst>
              <a:ext uri="{FF2B5EF4-FFF2-40B4-BE49-F238E27FC236}">
                <a16:creationId xmlns:a16="http://schemas.microsoft.com/office/drawing/2014/main" id="{C6BBCF51-008F-4432-8038-0312BCFD3993}"/>
              </a:ext>
            </a:extLst>
          </p:cNvPr>
          <p:cNvSpPr/>
          <p:nvPr/>
        </p:nvSpPr>
        <p:spPr>
          <a:xfrm>
            <a:off x="587374" y="3576456"/>
            <a:ext cx="2618813" cy="775503"/>
          </a:xfrm>
          <a:prstGeom prst="round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ángulo: esquinas redondeadas 17">
            <a:extLst>
              <a:ext uri="{FF2B5EF4-FFF2-40B4-BE49-F238E27FC236}">
                <a16:creationId xmlns:a16="http://schemas.microsoft.com/office/drawing/2014/main" id="{C7CA6948-BF0E-43DD-A25C-D43E7BF24573}"/>
              </a:ext>
            </a:extLst>
          </p:cNvPr>
          <p:cNvSpPr/>
          <p:nvPr/>
        </p:nvSpPr>
        <p:spPr>
          <a:xfrm>
            <a:off x="7870785" y="5143290"/>
            <a:ext cx="682907" cy="556011"/>
          </a:xfrm>
          <a:prstGeom prst="round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ángulo: esquinas redondeadas 18">
            <a:extLst>
              <a:ext uri="{FF2B5EF4-FFF2-40B4-BE49-F238E27FC236}">
                <a16:creationId xmlns:a16="http://schemas.microsoft.com/office/drawing/2014/main" id="{B3B6FE7A-E898-4440-9107-452BD8AA9928}"/>
              </a:ext>
            </a:extLst>
          </p:cNvPr>
          <p:cNvSpPr/>
          <p:nvPr/>
        </p:nvSpPr>
        <p:spPr>
          <a:xfrm>
            <a:off x="587374" y="4677978"/>
            <a:ext cx="2618813" cy="775503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ángulo: esquinas redondeadas 16">
            <a:extLst>
              <a:ext uri="{FF2B5EF4-FFF2-40B4-BE49-F238E27FC236}">
                <a16:creationId xmlns:a16="http://schemas.microsoft.com/office/drawing/2014/main" id="{73465DC7-A3F6-4CDF-8D3C-7DF0F61A2F51}"/>
              </a:ext>
            </a:extLst>
          </p:cNvPr>
          <p:cNvSpPr/>
          <p:nvPr/>
        </p:nvSpPr>
        <p:spPr>
          <a:xfrm>
            <a:off x="3940233" y="2118360"/>
            <a:ext cx="1964208" cy="1310640"/>
          </a:xfrm>
          <a:prstGeom prst="round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ladsholder til slidenummer 1">
            <a:extLst>
              <a:ext uri="{FF2B5EF4-FFF2-40B4-BE49-F238E27FC236}">
                <a16:creationId xmlns:a16="http://schemas.microsoft.com/office/drawing/2014/main" id="{C2B79BD4-D595-4BCC-9F83-462A4F945C71}"/>
              </a:ext>
            </a:extLst>
          </p:cNvPr>
          <p:cNvSpPr txBox="1">
            <a:spLocks/>
          </p:cNvSpPr>
          <p:nvPr/>
        </p:nvSpPr>
        <p:spPr>
          <a:xfrm>
            <a:off x="11335499" y="593223"/>
            <a:ext cx="389141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Slide</a:t>
            </a:r>
          </a:p>
        </p:txBody>
      </p:sp>
      <p:sp>
        <p:nvSpPr>
          <p:cNvPr id="13" name="Pladsholder til slidenummer 1">
            <a:extLst>
              <a:ext uri="{FF2B5EF4-FFF2-40B4-BE49-F238E27FC236}">
                <a16:creationId xmlns:a16="http://schemas.microsoft.com/office/drawing/2014/main" id="{7B726845-E7EE-4F39-A12E-133364490915}"/>
              </a:ext>
            </a:extLst>
          </p:cNvPr>
          <p:cNvSpPr txBox="1">
            <a:spLocks/>
          </p:cNvSpPr>
          <p:nvPr/>
        </p:nvSpPr>
        <p:spPr>
          <a:xfrm>
            <a:off x="11364307" y="755148"/>
            <a:ext cx="48063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of 59</a:t>
            </a:r>
          </a:p>
        </p:txBody>
      </p:sp>
      <p:sp>
        <p:nvSpPr>
          <p:cNvPr id="14" name="Pladsholder til slidenummer 1">
            <a:extLst>
              <a:ext uri="{FF2B5EF4-FFF2-40B4-BE49-F238E27FC236}">
                <a16:creationId xmlns:a16="http://schemas.microsoft.com/office/drawing/2014/main" id="{49DA3B44-72EA-4F91-BD2B-6A0422D41734}"/>
              </a:ext>
            </a:extLst>
          </p:cNvPr>
          <p:cNvSpPr txBox="1">
            <a:spLocks/>
          </p:cNvSpPr>
          <p:nvPr/>
        </p:nvSpPr>
        <p:spPr>
          <a:xfrm>
            <a:off x="587374" y="6374128"/>
            <a:ext cx="699454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 err="1"/>
              <a:t>Aitor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3556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>
            <a:extLst>
              <a:ext uri="{FF2B5EF4-FFF2-40B4-BE49-F238E27FC236}">
                <a16:creationId xmlns:a16="http://schemas.microsoft.com/office/drawing/2014/main" id="{B479FD0A-DE42-4D67-8F9A-6B5E723F04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39887" y="593223"/>
            <a:ext cx="571468" cy="227164"/>
          </a:xfrm>
        </p:spPr>
        <p:txBody>
          <a:bodyPr/>
          <a:lstStyle/>
          <a:p>
            <a:pPr rtl="0"/>
            <a:fld id="{D8D877B3-D348-4611-9BDB-C5374591D951}" type="slidenum">
              <a:rPr lang="en-US" smtClean="0"/>
              <a:pPr rtl="0"/>
              <a:t>22</a:t>
            </a:fld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B9C98A7-98E7-4079-B0FD-7FDD32D17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Isolations</a:t>
            </a:r>
          </a:p>
        </p:txBody>
      </p:sp>
      <p:sp>
        <p:nvSpPr>
          <p:cNvPr id="11" name="Tekstfelt 3">
            <a:extLst>
              <a:ext uri="{FF2B5EF4-FFF2-40B4-BE49-F238E27FC236}">
                <a16:creationId xmlns:a16="http://schemas.microsoft.com/office/drawing/2014/main" id="{E028F795-0B51-441A-AB7D-244E34B1CB1D}"/>
              </a:ext>
            </a:extLst>
          </p:cNvPr>
          <p:cNvSpPr txBox="1"/>
          <p:nvPr/>
        </p:nvSpPr>
        <p:spPr>
          <a:xfrm>
            <a:off x="587374" y="2752615"/>
            <a:ext cx="28707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/>
              <a:t>Isolation gap.</a:t>
            </a:r>
          </a:p>
        </p:txBody>
      </p:sp>
      <p:pic>
        <p:nvPicPr>
          <p:cNvPr id="12" name="Imagen 11" descr="Imagen que contiene electrónica, circuito&#10;&#10;Descripción generada automáticamente">
            <a:extLst>
              <a:ext uri="{FF2B5EF4-FFF2-40B4-BE49-F238E27FC236}">
                <a16:creationId xmlns:a16="http://schemas.microsoft.com/office/drawing/2014/main" id="{C23A0E08-58D5-4A2D-A755-A7F5784F9F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0232" y="1220578"/>
            <a:ext cx="8251767" cy="5513854"/>
          </a:xfrm>
          <a:prstGeom prst="rect">
            <a:avLst/>
          </a:prstGeom>
        </p:spPr>
      </p:pic>
      <p:sp>
        <p:nvSpPr>
          <p:cNvPr id="14" name="Rectángulo: esquinas redondeadas 13">
            <a:extLst>
              <a:ext uri="{FF2B5EF4-FFF2-40B4-BE49-F238E27FC236}">
                <a16:creationId xmlns:a16="http://schemas.microsoft.com/office/drawing/2014/main" id="{251DFC5F-46D6-47CE-9296-89D58B140901}"/>
              </a:ext>
            </a:extLst>
          </p:cNvPr>
          <p:cNvSpPr/>
          <p:nvPr/>
        </p:nvSpPr>
        <p:spPr>
          <a:xfrm>
            <a:off x="10086979" y="2114510"/>
            <a:ext cx="688114" cy="3767306"/>
          </a:xfrm>
          <a:prstGeom prst="round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ángulo: esquinas redondeadas 14">
            <a:extLst>
              <a:ext uri="{FF2B5EF4-FFF2-40B4-BE49-F238E27FC236}">
                <a16:creationId xmlns:a16="http://schemas.microsoft.com/office/drawing/2014/main" id="{FBB31999-E2EA-4716-A95F-0947DEDBE22E}"/>
              </a:ext>
            </a:extLst>
          </p:cNvPr>
          <p:cNvSpPr/>
          <p:nvPr/>
        </p:nvSpPr>
        <p:spPr>
          <a:xfrm>
            <a:off x="522801" y="2684844"/>
            <a:ext cx="2436709" cy="477456"/>
          </a:xfrm>
          <a:prstGeom prst="round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ladsholder til slidenummer 1">
            <a:extLst>
              <a:ext uri="{FF2B5EF4-FFF2-40B4-BE49-F238E27FC236}">
                <a16:creationId xmlns:a16="http://schemas.microsoft.com/office/drawing/2014/main" id="{43C735B1-3985-4222-B13F-FCBB36AA83A9}"/>
              </a:ext>
            </a:extLst>
          </p:cNvPr>
          <p:cNvSpPr txBox="1">
            <a:spLocks/>
          </p:cNvSpPr>
          <p:nvPr/>
        </p:nvSpPr>
        <p:spPr>
          <a:xfrm>
            <a:off x="11335499" y="593223"/>
            <a:ext cx="389141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Slide</a:t>
            </a:r>
          </a:p>
        </p:txBody>
      </p:sp>
      <p:sp>
        <p:nvSpPr>
          <p:cNvPr id="9" name="Pladsholder til slidenummer 1">
            <a:extLst>
              <a:ext uri="{FF2B5EF4-FFF2-40B4-BE49-F238E27FC236}">
                <a16:creationId xmlns:a16="http://schemas.microsoft.com/office/drawing/2014/main" id="{36B44207-E79E-46B1-A800-FA6E3DCAB67B}"/>
              </a:ext>
            </a:extLst>
          </p:cNvPr>
          <p:cNvSpPr txBox="1">
            <a:spLocks/>
          </p:cNvSpPr>
          <p:nvPr/>
        </p:nvSpPr>
        <p:spPr>
          <a:xfrm>
            <a:off x="11364307" y="755148"/>
            <a:ext cx="48063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of 59</a:t>
            </a:r>
          </a:p>
        </p:txBody>
      </p:sp>
      <p:sp>
        <p:nvSpPr>
          <p:cNvPr id="10" name="Pladsholder til slidenummer 1">
            <a:extLst>
              <a:ext uri="{FF2B5EF4-FFF2-40B4-BE49-F238E27FC236}">
                <a16:creationId xmlns:a16="http://schemas.microsoft.com/office/drawing/2014/main" id="{3BB70E8C-275B-4A4F-9E62-D8501075918C}"/>
              </a:ext>
            </a:extLst>
          </p:cNvPr>
          <p:cNvSpPr txBox="1">
            <a:spLocks/>
          </p:cNvSpPr>
          <p:nvPr/>
        </p:nvSpPr>
        <p:spPr>
          <a:xfrm>
            <a:off x="587374" y="6374128"/>
            <a:ext cx="699454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 err="1"/>
              <a:t>Aitor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83816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>
            <a:extLst>
              <a:ext uri="{FF2B5EF4-FFF2-40B4-BE49-F238E27FC236}">
                <a16:creationId xmlns:a16="http://schemas.microsoft.com/office/drawing/2014/main" id="{B479FD0A-DE42-4D67-8F9A-6B5E723F04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39887" y="593223"/>
            <a:ext cx="571468" cy="227164"/>
          </a:xfrm>
        </p:spPr>
        <p:txBody>
          <a:bodyPr/>
          <a:lstStyle/>
          <a:p>
            <a:pPr rtl="0"/>
            <a:fld id="{D8D877B3-D348-4611-9BDB-C5374591D951}" type="slidenum">
              <a:rPr lang="en-US" smtClean="0"/>
              <a:pPr rtl="0"/>
              <a:t>23</a:t>
            </a:fld>
            <a:r>
              <a:rPr lang="en-US" dirty="0"/>
              <a:t> 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B9C98A7-98E7-4079-B0FD-7FDD32D17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Others</a:t>
            </a:r>
          </a:p>
        </p:txBody>
      </p:sp>
      <p:sp>
        <p:nvSpPr>
          <p:cNvPr id="11" name="Tekstfelt 3">
            <a:extLst>
              <a:ext uri="{FF2B5EF4-FFF2-40B4-BE49-F238E27FC236}">
                <a16:creationId xmlns:a16="http://schemas.microsoft.com/office/drawing/2014/main" id="{4AF96509-3E14-4FB6-9922-D31316006370}"/>
              </a:ext>
            </a:extLst>
          </p:cNvPr>
          <p:cNvSpPr txBox="1"/>
          <p:nvPr/>
        </p:nvSpPr>
        <p:spPr>
          <a:xfrm>
            <a:off x="587374" y="2264992"/>
            <a:ext cx="314436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/>
              <a:t>Test points.</a:t>
            </a: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/>
              <a:t>Other measuring points and user communication.</a:t>
            </a: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rtl="0"/>
            <a:r>
              <a:rPr lang="en-GB" sz="1600" spc="300" dirty="0"/>
              <a:t> </a:t>
            </a:r>
            <a:endParaRPr lang="da-DK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Heat sink location.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10mm power traces.</a:t>
            </a:r>
          </a:p>
        </p:txBody>
      </p:sp>
      <p:pic>
        <p:nvPicPr>
          <p:cNvPr id="12" name="Imagen 11" descr="Imagen que contiene electrónica, circuito&#10;&#10;Descripción generada automáticamente">
            <a:extLst>
              <a:ext uri="{FF2B5EF4-FFF2-40B4-BE49-F238E27FC236}">
                <a16:creationId xmlns:a16="http://schemas.microsoft.com/office/drawing/2014/main" id="{D0195217-283B-452F-B599-86BC159E68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0232" y="1220578"/>
            <a:ext cx="8251767" cy="5513854"/>
          </a:xfrm>
          <a:prstGeom prst="rect">
            <a:avLst/>
          </a:prstGeom>
        </p:spPr>
      </p:pic>
      <p:sp>
        <p:nvSpPr>
          <p:cNvPr id="14" name="Rectángulo: esquinas redondeadas 13">
            <a:extLst>
              <a:ext uri="{FF2B5EF4-FFF2-40B4-BE49-F238E27FC236}">
                <a16:creationId xmlns:a16="http://schemas.microsoft.com/office/drawing/2014/main" id="{2952AB26-7BC1-4955-B1F6-0EDC203A5358}"/>
              </a:ext>
            </a:extLst>
          </p:cNvPr>
          <p:cNvSpPr/>
          <p:nvPr/>
        </p:nvSpPr>
        <p:spPr>
          <a:xfrm>
            <a:off x="587374" y="2093772"/>
            <a:ext cx="2118756" cy="683289"/>
          </a:xfrm>
          <a:prstGeom prst="round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ángulo: esquinas redondeadas 14">
            <a:extLst>
              <a:ext uri="{FF2B5EF4-FFF2-40B4-BE49-F238E27FC236}">
                <a16:creationId xmlns:a16="http://schemas.microsoft.com/office/drawing/2014/main" id="{DE5D7133-011E-4460-8219-83456F45F208}"/>
              </a:ext>
            </a:extLst>
          </p:cNvPr>
          <p:cNvSpPr/>
          <p:nvPr/>
        </p:nvSpPr>
        <p:spPr>
          <a:xfrm>
            <a:off x="6226173" y="5795770"/>
            <a:ext cx="5574529" cy="938662"/>
          </a:xfrm>
          <a:prstGeom prst="round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ángulo: esquinas redondeadas 15">
            <a:extLst>
              <a:ext uri="{FF2B5EF4-FFF2-40B4-BE49-F238E27FC236}">
                <a16:creationId xmlns:a16="http://schemas.microsoft.com/office/drawing/2014/main" id="{705C166E-9742-4973-9C61-F4AF6B388B61}"/>
              </a:ext>
            </a:extLst>
          </p:cNvPr>
          <p:cNvSpPr/>
          <p:nvPr/>
        </p:nvSpPr>
        <p:spPr>
          <a:xfrm>
            <a:off x="11008238" y="2011679"/>
            <a:ext cx="1072002" cy="1176363"/>
          </a:xfrm>
          <a:prstGeom prst="round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ángulo: esquinas redondeadas 16">
            <a:extLst>
              <a:ext uri="{FF2B5EF4-FFF2-40B4-BE49-F238E27FC236}">
                <a16:creationId xmlns:a16="http://schemas.microsoft.com/office/drawing/2014/main" id="{DD318AC8-38AA-48ED-80E4-1C28B844C5CB}"/>
              </a:ext>
            </a:extLst>
          </p:cNvPr>
          <p:cNvSpPr/>
          <p:nvPr/>
        </p:nvSpPr>
        <p:spPr>
          <a:xfrm>
            <a:off x="587374" y="3096277"/>
            <a:ext cx="2736594" cy="1105722"/>
          </a:xfrm>
          <a:prstGeom prst="round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ángulo: esquinas redondeadas 17">
            <a:extLst>
              <a:ext uri="{FF2B5EF4-FFF2-40B4-BE49-F238E27FC236}">
                <a16:creationId xmlns:a16="http://schemas.microsoft.com/office/drawing/2014/main" id="{4D6F9C23-2B68-4A9B-BF50-1470377535FF}"/>
              </a:ext>
            </a:extLst>
          </p:cNvPr>
          <p:cNvSpPr/>
          <p:nvPr/>
        </p:nvSpPr>
        <p:spPr>
          <a:xfrm>
            <a:off x="4028441" y="1844675"/>
            <a:ext cx="1435100" cy="375285"/>
          </a:xfrm>
          <a:prstGeom prst="round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ángulo: esquinas redondeadas 18">
            <a:extLst>
              <a:ext uri="{FF2B5EF4-FFF2-40B4-BE49-F238E27FC236}">
                <a16:creationId xmlns:a16="http://schemas.microsoft.com/office/drawing/2014/main" id="{D5E291A8-5FD2-4916-8DA2-0AE093D500F7}"/>
              </a:ext>
            </a:extLst>
          </p:cNvPr>
          <p:cNvSpPr/>
          <p:nvPr/>
        </p:nvSpPr>
        <p:spPr>
          <a:xfrm>
            <a:off x="10093960" y="1300470"/>
            <a:ext cx="1510665" cy="619770"/>
          </a:xfrm>
          <a:prstGeom prst="round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ángulo: esquinas redondeadas 19">
            <a:extLst>
              <a:ext uri="{FF2B5EF4-FFF2-40B4-BE49-F238E27FC236}">
                <a16:creationId xmlns:a16="http://schemas.microsoft.com/office/drawing/2014/main" id="{4F5E0B94-794F-4FF3-9841-0EE93CC8C463}"/>
              </a:ext>
            </a:extLst>
          </p:cNvPr>
          <p:cNvSpPr/>
          <p:nvPr/>
        </p:nvSpPr>
        <p:spPr>
          <a:xfrm>
            <a:off x="587371" y="4521215"/>
            <a:ext cx="2919755" cy="683289"/>
          </a:xfrm>
          <a:prstGeom prst="round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ángulo: esquinas redondeadas 20">
            <a:extLst>
              <a:ext uri="{FF2B5EF4-FFF2-40B4-BE49-F238E27FC236}">
                <a16:creationId xmlns:a16="http://schemas.microsoft.com/office/drawing/2014/main" id="{93BD2D95-89D9-4CA4-9A2E-3D8A197C4245}"/>
              </a:ext>
            </a:extLst>
          </p:cNvPr>
          <p:cNvSpPr/>
          <p:nvPr/>
        </p:nvSpPr>
        <p:spPr>
          <a:xfrm>
            <a:off x="6058988" y="2565658"/>
            <a:ext cx="3239952" cy="3370321"/>
          </a:xfrm>
          <a:prstGeom prst="round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ángulo: esquinas redondeadas 21">
            <a:extLst>
              <a:ext uri="{FF2B5EF4-FFF2-40B4-BE49-F238E27FC236}">
                <a16:creationId xmlns:a16="http://schemas.microsoft.com/office/drawing/2014/main" id="{3AF941C3-E4FF-4804-8867-45953DB0A84E}"/>
              </a:ext>
            </a:extLst>
          </p:cNvPr>
          <p:cNvSpPr/>
          <p:nvPr/>
        </p:nvSpPr>
        <p:spPr>
          <a:xfrm>
            <a:off x="587370" y="5523720"/>
            <a:ext cx="2919755" cy="683289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Pladsholder til slidenummer 1">
            <a:extLst>
              <a:ext uri="{FF2B5EF4-FFF2-40B4-BE49-F238E27FC236}">
                <a16:creationId xmlns:a16="http://schemas.microsoft.com/office/drawing/2014/main" id="{A286563B-0329-47B6-9D4C-7D46BF6EC9D2}"/>
              </a:ext>
            </a:extLst>
          </p:cNvPr>
          <p:cNvSpPr txBox="1">
            <a:spLocks/>
          </p:cNvSpPr>
          <p:nvPr/>
        </p:nvSpPr>
        <p:spPr>
          <a:xfrm>
            <a:off x="11335499" y="593223"/>
            <a:ext cx="389141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Slide</a:t>
            </a:r>
          </a:p>
        </p:txBody>
      </p:sp>
      <p:sp>
        <p:nvSpPr>
          <p:cNvPr id="24" name="Pladsholder til slidenummer 1">
            <a:extLst>
              <a:ext uri="{FF2B5EF4-FFF2-40B4-BE49-F238E27FC236}">
                <a16:creationId xmlns:a16="http://schemas.microsoft.com/office/drawing/2014/main" id="{6DF4E3B7-3D2E-4615-B735-787435D4A0DA}"/>
              </a:ext>
            </a:extLst>
          </p:cNvPr>
          <p:cNvSpPr txBox="1">
            <a:spLocks/>
          </p:cNvSpPr>
          <p:nvPr/>
        </p:nvSpPr>
        <p:spPr>
          <a:xfrm>
            <a:off x="11364307" y="755148"/>
            <a:ext cx="48063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of 59</a:t>
            </a:r>
          </a:p>
        </p:txBody>
      </p:sp>
      <p:sp>
        <p:nvSpPr>
          <p:cNvPr id="25" name="Pladsholder til slidenummer 1">
            <a:extLst>
              <a:ext uri="{FF2B5EF4-FFF2-40B4-BE49-F238E27FC236}">
                <a16:creationId xmlns:a16="http://schemas.microsoft.com/office/drawing/2014/main" id="{5A602FC7-EDB4-4B2E-8A8F-7264129BB3A7}"/>
              </a:ext>
            </a:extLst>
          </p:cNvPr>
          <p:cNvSpPr txBox="1">
            <a:spLocks/>
          </p:cNvSpPr>
          <p:nvPr/>
        </p:nvSpPr>
        <p:spPr>
          <a:xfrm>
            <a:off x="587374" y="6374128"/>
            <a:ext cx="699454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 err="1"/>
              <a:t>Aitor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41452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ladsholder til billede 12">
            <a:extLst>
              <a:ext uri="{FF2B5EF4-FFF2-40B4-BE49-F238E27FC236}">
                <a16:creationId xmlns:a16="http://schemas.microsoft.com/office/drawing/2014/main" id="{2CE7A0D1-C1A9-4FA8-A46A-F99C87C575D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97" t="14439" r="5136" b="8968"/>
          <a:stretch/>
        </p:blipFill>
        <p:spPr>
          <a:xfrm>
            <a:off x="0" y="-135925"/>
            <a:ext cx="12192000" cy="7309556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</p:pic>
      <p:sp>
        <p:nvSpPr>
          <p:cNvPr id="11" name="Titel 1">
            <a:extLst>
              <a:ext uri="{FF2B5EF4-FFF2-40B4-BE49-F238E27FC236}">
                <a16:creationId xmlns:a16="http://schemas.microsoft.com/office/drawing/2014/main" id="{F317DAAF-84F4-4F11-A1E4-55448A286A42}"/>
              </a:ext>
            </a:extLst>
          </p:cNvPr>
          <p:cNvSpPr txBox="1">
            <a:spLocks/>
          </p:cNvSpPr>
          <p:nvPr/>
        </p:nvSpPr>
        <p:spPr>
          <a:xfrm>
            <a:off x="2593975" y="2828893"/>
            <a:ext cx="7341129" cy="1036319"/>
          </a:xfrm>
          <a:prstGeom prst="rect">
            <a:avLst/>
          </a:prstGeom>
          <a:solidFill>
            <a:schemeClr val="bg1"/>
          </a:solidFill>
          <a:effectLst/>
        </p:spPr>
        <p:txBody>
          <a:bodyPr vert="horz" lIns="0" tIns="0" rIns="0" bIns="0" rtlCol="0" anchor="ctr" anchorCtr="0">
            <a:noAutofit/>
          </a:bodyPr>
          <a:lstStyle>
            <a:lvl1pPr algn="ctr" defTabSz="914318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1" kern="1200" spc="300" baseline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GB" dirty="0"/>
              <a:t>MPPT Algorithm</a:t>
            </a:r>
            <a:endParaRPr lang="da-DK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62065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>
            <a:extLst>
              <a:ext uri="{FF2B5EF4-FFF2-40B4-BE49-F238E27FC236}">
                <a16:creationId xmlns:a16="http://schemas.microsoft.com/office/drawing/2014/main" id="{B479FD0A-DE42-4D67-8F9A-6B5E723F04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D8D877B3-D348-4611-9BDB-C5374591D951}" type="slidenum">
              <a:rPr lang="en-US" smtClean="0"/>
              <a:pPr rtl="0"/>
              <a:t>25</a:t>
            </a:fld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B9C98A7-98E7-4079-B0FD-7FDD32D17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3" y="370290"/>
            <a:ext cx="10206317" cy="1474385"/>
          </a:xfrm>
        </p:spPr>
        <p:txBody>
          <a:bodyPr/>
          <a:lstStyle/>
          <a:p>
            <a:r>
              <a:rPr lang="en-US" dirty="0"/>
              <a:t>Maximum power point (MPP)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207B1952-826B-4C4C-A5A0-D10DB72E0A3C}"/>
              </a:ext>
            </a:extLst>
          </p:cNvPr>
          <p:cNvSpPr txBox="1"/>
          <p:nvPr/>
        </p:nvSpPr>
        <p:spPr>
          <a:xfrm>
            <a:off x="3393790" y="5308268"/>
            <a:ext cx="56276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pc="300" dirty="0"/>
              <a:t>I-V and P-V curves of a generic solar panel 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4ECA1E54-5002-450C-A545-59E3901DC5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9272" y="1325888"/>
            <a:ext cx="6113456" cy="3982380"/>
          </a:xfrm>
          <a:prstGeom prst="rect">
            <a:avLst/>
          </a:prstGeom>
        </p:spPr>
      </p:pic>
      <p:sp>
        <p:nvSpPr>
          <p:cNvPr id="8" name="Pladsholder til slidenummer 1">
            <a:extLst>
              <a:ext uri="{FF2B5EF4-FFF2-40B4-BE49-F238E27FC236}">
                <a16:creationId xmlns:a16="http://schemas.microsoft.com/office/drawing/2014/main" id="{4D0456C5-02FC-4093-9C66-E1DB1C409F23}"/>
              </a:ext>
            </a:extLst>
          </p:cNvPr>
          <p:cNvSpPr txBox="1">
            <a:spLocks/>
          </p:cNvSpPr>
          <p:nvPr/>
        </p:nvSpPr>
        <p:spPr>
          <a:xfrm>
            <a:off x="11335499" y="593223"/>
            <a:ext cx="389141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Slide</a:t>
            </a:r>
          </a:p>
        </p:txBody>
      </p:sp>
      <p:sp>
        <p:nvSpPr>
          <p:cNvPr id="9" name="Pladsholder til slidenummer 1">
            <a:extLst>
              <a:ext uri="{FF2B5EF4-FFF2-40B4-BE49-F238E27FC236}">
                <a16:creationId xmlns:a16="http://schemas.microsoft.com/office/drawing/2014/main" id="{37DE15D2-8194-4371-A1E0-CB4B8363CFB6}"/>
              </a:ext>
            </a:extLst>
          </p:cNvPr>
          <p:cNvSpPr txBox="1">
            <a:spLocks/>
          </p:cNvSpPr>
          <p:nvPr/>
        </p:nvSpPr>
        <p:spPr>
          <a:xfrm>
            <a:off x="11364307" y="755148"/>
            <a:ext cx="48063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of 59</a:t>
            </a:r>
          </a:p>
        </p:txBody>
      </p:sp>
      <p:sp>
        <p:nvSpPr>
          <p:cNvPr id="10" name="Pladsholder til slidenummer 1">
            <a:extLst>
              <a:ext uri="{FF2B5EF4-FFF2-40B4-BE49-F238E27FC236}">
                <a16:creationId xmlns:a16="http://schemas.microsoft.com/office/drawing/2014/main" id="{5A045B52-84EE-4FD7-A43F-D27C122F2D2B}"/>
              </a:ext>
            </a:extLst>
          </p:cNvPr>
          <p:cNvSpPr txBox="1">
            <a:spLocks/>
          </p:cNvSpPr>
          <p:nvPr/>
        </p:nvSpPr>
        <p:spPr>
          <a:xfrm>
            <a:off x="10761026" y="6264777"/>
            <a:ext cx="811214" cy="222933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 err="1"/>
              <a:t>Thassilo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43773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>
            <a:extLst>
              <a:ext uri="{FF2B5EF4-FFF2-40B4-BE49-F238E27FC236}">
                <a16:creationId xmlns:a16="http://schemas.microsoft.com/office/drawing/2014/main" id="{B479FD0A-DE42-4D67-8F9A-6B5E723F04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D8D877B3-D348-4611-9BDB-C5374591D951}" type="slidenum">
              <a:rPr lang="en-US" smtClean="0"/>
              <a:pPr rtl="0"/>
              <a:t>26</a:t>
            </a:fld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B9C98A7-98E7-4079-B0FD-7FDD32D17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4" y="370290"/>
            <a:ext cx="7535900" cy="1474385"/>
          </a:xfrm>
        </p:spPr>
        <p:txBody>
          <a:bodyPr/>
          <a:lstStyle/>
          <a:p>
            <a:r>
              <a:rPr lang="en-US" dirty="0"/>
              <a:t>Perturb &amp; Observe technique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207B1952-826B-4C4C-A5A0-D10DB72E0A3C}"/>
              </a:ext>
            </a:extLst>
          </p:cNvPr>
          <p:cNvSpPr txBox="1"/>
          <p:nvPr/>
        </p:nvSpPr>
        <p:spPr>
          <a:xfrm>
            <a:off x="1219179" y="5440465"/>
            <a:ext cx="4030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pc="300" dirty="0"/>
              <a:t>P-V curve from a PV panel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64B0EBCF-33A8-460F-8091-21A15438BF1D}"/>
                  </a:ext>
                </a:extLst>
              </p:cNvPr>
              <p:cNvSpPr txBox="1"/>
              <p:nvPr/>
            </p:nvSpPr>
            <p:spPr>
              <a:xfrm flipH="1">
                <a:off x="5959189" y="1472166"/>
                <a:ext cx="6108555" cy="25237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2000" b="1" spc="300" dirty="0"/>
                  <a:t>1. Power </a:t>
                </a:r>
                <a:r>
                  <a:rPr lang="de-DE" sz="2000" b="1" spc="300" dirty="0" err="1"/>
                  <a:t>evalution</a:t>
                </a:r>
                <a:endParaRPr lang="de-DE" sz="2000" spc="300" dirty="0"/>
              </a:p>
              <a:p>
                <a:endParaRPr lang="de-DE" sz="2000" spc="300" dirty="0"/>
              </a:p>
              <a:p>
                <a:r>
                  <a:rPr lang="de-DE" sz="2000" spc="300" dirty="0"/>
                  <a:t>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b="1" i="1" spc="30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b="1" spc="30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de-DE" sz="2000" b="1" spc="30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de-DE" sz="2000" b="1" spc="300" dirty="0"/>
                  <a:t> </a:t>
                </a:r>
                <a:r>
                  <a:rPr lang="de-DE" sz="2000" spc="300" dirty="0"/>
                  <a:t>&gt;</a:t>
                </a:r>
                <a:r>
                  <a:rPr lang="de-DE" sz="2000" b="1" spc="3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b="1" i="1" spc="30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b="1" spc="30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de-DE" sz="2000" b="1" spc="30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de-DE" sz="2000" b="1" spc="30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de-DE" sz="2000" b="1" spc="300" dirty="0"/>
                  <a:t> </a:t>
                </a:r>
                <a:r>
                  <a:rPr lang="de-DE" sz="2000" spc="300" dirty="0"/>
                  <a:t>     moving </a:t>
                </a:r>
                <a:r>
                  <a:rPr lang="de-DE" sz="2000" spc="300" dirty="0" err="1"/>
                  <a:t>to</a:t>
                </a:r>
                <a:r>
                  <a:rPr lang="de-DE" sz="2000" spc="300" dirty="0"/>
                  <a:t> MPP</a:t>
                </a:r>
              </a:p>
              <a:p>
                <a:endParaRPr lang="de-DE" sz="2000" b="1" spc="300" dirty="0"/>
              </a:p>
              <a:p>
                <a:r>
                  <a:rPr lang="de-DE" sz="2000" b="1" spc="300" dirty="0"/>
                  <a:t>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b="1" i="1" spc="30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b="1" spc="30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de-DE" sz="2000" b="1" spc="30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de-DE" sz="2000" b="1" spc="300" dirty="0"/>
                  <a:t> </a:t>
                </a:r>
                <a:r>
                  <a:rPr lang="de-DE" sz="2000" spc="300" dirty="0"/>
                  <a:t>&lt;</a:t>
                </a:r>
                <a:r>
                  <a:rPr lang="de-DE" sz="2000" b="1" spc="3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b="1" i="1" spc="30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b="1" spc="30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de-DE" sz="2000" b="1" spc="30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de-DE" sz="2000" b="1" spc="30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de-DE" sz="2000" b="0" i="0" spc="30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sz="2000" spc="300" dirty="0"/>
                  <a:t>     moving </a:t>
                </a:r>
                <a:r>
                  <a:rPr lang="de-DE" sz="2000" spc="300" dirty="0" err="1"/>
                  <a:t>away</a:t>
                </a:r>
                <a:r>
                  <a:rPr lang="de-DE" sz="2000" spc="300" dirty="0"/>
                  <a:t> </a:t>
                </a:r>
                <a:r>
                  <a:rPr lang="de-DE" sz="2000" spc="300" dirty="0" err="1"/>
                  <a:t>from</a:t>
                </a:r>
                <a:r>
                  <a:rPr lang="de-DE" sz="2000" spc="300" dirty="0"/>
                  <a:t> MPP</a:t>
                </a:r>
              </a:p>
              <a:p>
                <a:endParaRPr lang="de-DE" sz="2000" spc="300" dirty="0"/>
              </a:p>
              <a:p>
                <a:r>
                  <a:rPr lang="de-DE" sz="2000" b="1" spc="300" dirty="0"/>
                  <a:t>2. </a:t>
                </a:r>
                <a:r>
                  <a:rPr lang="de-DE" sz="2000" b="1" spc="300" dirty="0" err="1"/>
                  <a:t>Voltage</a:t>
                </a:r>
                <a:r>
                  <a:rPr lang="de-DE" sz="2000" b="1" spc="300" dirty="0"/>
                  <a:t> </a:t>
                </a:r>
                <a:r>
                  <a:rPr lang="de-DE" sz="2000" b="1" spc="300" dirty="0" err="1"/>
                  <a:t>evalution</a:t>
                </a:r>
                <a:endParaRPr lang="de-DE" spc="300" dirty="0"/>
              </a:p>
              <a:p>
                <a:r>
                  <a:rPr lang="de-DE" spc="300" dirty="0"/>
                  <a:t>   </a:t>
                </a:r>
                <a:endParaRPr lang="en-US" sz="2000" dirty="0"/>
              </a:p>
            </p:txBody>
          </p:sp>
        </mc:Choice>
        <mc:Fallback xmlns="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64B0EBCF-33A8-460F-8091-21A15438BF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5959189" y="1472166"/>
                <a:ext cx="6108555" cy="2523768"/>
              </a:xfrm>
              <a:prstGeom prst="rect">
                <a:avLst/>
              </a:prstGeom>
              <a:blipFill>
                <a:blip r:embed="rId4"/>
                <a:stretch>
                  <a:fillRect l="-1098" t="-9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151981EC-A827-408F-A14E-6271795AEEC2}"/>
              </a:ext>
            </a:extLst>
          </p:cNvPr>
          <p:cNvGrpSpPr/>
          <p:nvPr/>
        </p:nvGrpSpPr>
        <p:grpSpPr>
          <a:xfrm>
            <a:off x="548746" y="1318437"/>
            <a:ext cx="5371816" cy="4132635"/>
            <a:chOff x="548746" y="1318437"/>
            <a:chExt cx="5371816" cy="4132635"/>
          </a:xfrm>
        </p:grpSpPr>
        <p:pic>
          <p:nvPicPr>
            <p:cNvPr id="13" name="Grafik 12" descr="Ein Bild, das Text enthält.&#10;&#10;Mit hoher Zuverlässigkeit generierte Beschreibung">
              <a:extLst>
                <a:ext uri="{FF2B5EF4-FFF2-40B4-BE49-F238E27FC236}">
                  <a16:creationId xmlns:a16="http://schemas.microsoft.com/office/drawing/2014/main" id="{2A246994-E9AE-409E-8199-EFA19A1F7D1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8746" y="1318437"/>
              <a:ext cx="5371816" cy="4132635"/>
            </a:xfrm>
            <a:prstGeom prst="rect">
              <a:avLst/>
            </a:prstGeom>
          </p:spPr>
        </p:pic>
        <p:sp>
          <p:nvSpPr>
            <p:cNvPr id="14" name="Multiplikationszeichen 13">
              <a:extLst>
                <a:ext uri="{FF2B5EF4-FFF2-40B4-BE49-F238E27FC236}">
                  <a16:creationId xmlns:a16="http://schemas.microsoft.com/office/drawing/2014/main" id="{0D0F4732-D839-4786-AC4A-FAA937AA32A4}"/>
                </a:ext>
              </a:extLst>
            </p:cNvPr>
            <p:cNvSpPr/>
            <p:nvPr/>
          </p:nvSpPr>
          <p:spPr>
            <a:xfrm>
              <a:off x="4681869" y="1535899"/>
              <a:ext cx="350875" cy="369332"/>
            </a:xfrm>
            <a:prstGeom prst="mathMultiply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6" name="Tabel 3">
                <a:extLst>
                  <a:ext uri="{FF2B5EF4-FFF2-40B4-BE49-F238E27FC236}">
                    <a16:creationId xmlns:a16="http://schemas.microsoft.com/office/drawing/2014/main" id="{C84C182C-E126-4220-9BBD-94CDE0758B79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5892208" y="3744338"/>
              <a:ext cx="6147183" cy="193657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49061">
                      <a:extLst>
                        <a:ext uri="{9D8B030D-6E8A-4147-A177-3AD203B41FA5}">
                          <a16:colId xmlns:a16="http://schemas.microsoft.com/office/drawing/2014/main" val="4134023861"/>
                        </a:ext>
                      </a:extLst>
                    </a:gridCol>
                    <a:gridCol w="2049061">
                      <a:extLst>
                        <a:ext uri="{9D8B030D-6E8A-4147-A177-3AD203B41FA5}">
                          <a16:colId xmlns:a16="http://schemas.microsoft.com/office/drawing/2014/main" val="1693208999"/>
                        </a:ext>
                      </a:extLst>
                    </a:gridCol>
                    <a:gridCol w="2049061">
                      <a:extLst>
                        <a:ext uri="{9D8B030D-6E8A-4147-A177-3AD203B41FA5}">
                          <a16:colId xmlns:a16="http://schemas.microsoft.com/office/drawing/2014/main" val="1336600306"/>
                        </a:ext>
                      </a:extLst>
                    </a:gridCol>
                  </a:tblGrid>
                  <a:tr h="534498">
                    <a:tc>
                      <a:txBody>
                        <a:bodyPr/>
                        <a:lstStyle/>
                        <a:p>
                          <a:endParaRPr lang="da-DK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sz="2000" b="1" i="1" spc="30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 b="1" spc="30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de-DE" sz="2000" b="1" spc="30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oMath>
                          </a14:m>
                          <a:r>
                            <a:rPr lang="de-DE" sz="2000" b="1" spc="300" dirty="0"/>
                            <a:t> </a:t>
                          </a:r>
                          <a:r>
                            <a:rPr lang="de-DE" sz="2000" spc="300" dirty="0"/>
                            <a:t>&gt;</a:t>
                          </a:r>
                          <a:r>
                            <a:rPr lang="de-DE" sz="2000" b="1" spc="300" dirty="0"/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sz="2000" b="1" i="1" spc="30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 b="1" spc="30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de-DE" sz="2000" b="1" spc="30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de-DE" sz="2000" b="1" spc="30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oMath>
                          </a14:m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sz="2000" b="1" i="1" spc="30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 b="1" spc="30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de-DE" sz="2000" b="1" spc="30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oMath>
                          </a14:m>
                          <a:r>
                            <a:rPr lang="de-DE" sz="2000" b="1" spc="300" dirty="0"/>
                            <a:t> &lt;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sz="2000" b="1" i="1" spc="30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 b="1" spc="30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de-DE" sz="2000" b="1" spc="30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de-DE" sz="2000" b="1" spc="30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oMath>
                          </a14:m>
                          <a:endParaRPr lang="en-US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5979882"/>
                      </a:ext>
                    </a:extLst>
                  </a:tr>
                  <a:tr h="534498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sz="2000" b="1" i="1" spc="30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 b="1" i="1" spc="300" smtClean="0"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de-DE" sz="2000" b="1" spc="30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oMath>
                          </a14:m>
                          <a:r>
                            <a:rPr lang="de-DE" sz="2000" b="1" spc="300" dirty="0"/>
                            <a:t> &gt;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sz="2000" b="1" i="1" spc="30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 b="1" i="1" spc="300" smtClean="0"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de-DE" sz="2000" b="1" spc="30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de-DE" sz="2000" b="1" spc="30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oMath>
                          </a14:m>
                          <a:endParaRPr lang="da-DK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l" defTabSz="914330" rtl="0" eaLnBrk="1" latinLnBrk="0" hangingPunct="1"/>
                          <a:r>
                            <a:rPr lang="de-DE" sz="2000" b="0" kern="1200" spc="3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Voltage</a:t>
                          </a:r>
                          <a:r>
                            <a:rPr lang="de-DE" sz="2000" b="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de-DE" sz="2000" b="0" kern="1200" spc="3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increase</a:t>
                          </a:r>
                          <a:endParaRPr lang="en-US" sz="2000" b="0" kern="1200" spc="3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l" defTabSz="914330" rtl="0" eaLnBrk="1" latinLnBrk="0" hangingPunct="1"/>
                          <a:r>
                            <a:rPr lang="de-DE" sz="2000" b="0" kern="1200" spc="3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Voltage</a:t>
                          </a:r>
                          <a:r>
                            <a:rPr lang="de-DE" sz="2000" b="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de-DE" sz="2000" b="0" kern="1200" spc="3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decrease</a:t>
                          </a:r>
                          <a:endParaRPr lang="en-US" sz="2000" b="0" kern="1200" spc="3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36959784"/>
                      </a:ext>
                    </a:extLst>
                  </a:tr>
                  <a:tr h="534498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sz="2000" b="1" i="1" spc="30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 b="1" i="1" spc="300" smtClean="0"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de-DE" sz="2000" b="1" spc="30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oMath>
                          </a14:m>
                          <a:r>
                            <a:rPr lang="de-DE" sz="2000" b="1" spc="300" dirty="0"/>
                            <a:t> &lt;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sz="2000" b="1" i="1" spc="30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 b="1" i="1" spc="300" smtClean="0"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de-DE" sz="2000" b="1" spc="30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de-DE" sz="2000" b="1" spc="30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oMath>
                          </a14:m>
                          <a:endParaRPr lang="da-DK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l" defTabSz="914330" rtl="0" eaLnBrk="1" latinLnBrk="0" hangingPunct="1"/>
                          <a:r>
                            <a:rPr lang="de-DE" sz="2000" b="0" kern="1200" spc="3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Voltage</a:t>
                          </a:r>
                          <a:r>
                            <a:rPr lang="de-DE" sz="2000" b="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de-DE" sz="2000" b="0" kern="1200" spc="3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decrease</a:t>
                          </a:r>
                          <a:endParaRPr lang="en-US" sz="2000" b="0" kern="1200" spc="3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l" defTabSz="914330" rtl="0" eaLnBrk="1" latinLnBrk="0" hangingPunct="1"/>
                          <a:r>
                            <a:rPr lang="de-DE" sz="2000" b="0" kern="1200" spc="3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Voltage</a:t>
                          </a:r>
                          <a:r>
                            <a:rPr lang="de-DE" sz="2000" b="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de-DE" sz="2000" b="0" kern="1200" spc="3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increase</a:t>
                          </a:r>
                          <a:endParaRPr lang="en-US" sz="2000" b="0" kern="1200" spc="3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9303872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6" name="Tabel 3">
                <a:extLst>
                  <a:ext uri="{FF2B5EF4-FFF2-40B4-BE49-F238E27FC236}">
                    <a16:creationId xmlns:a16="http://schemas.microsoft.com/office/drawing/2014/main" id="{C84C182C-E126-4220-9BBD-94CDE0758B7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60948885"/>
                  </p:ext>
                </p:extLst>
              </p:nvPr>
            </p:nvGraphicFramePr>
            <p:xfrm>
              <a:off x="5892208" y="3744338"/>
              <a:ext cx="6147183" cy="193657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49061">
                      <a:extLst>
                        <a:ext uri="{9D8B030D-6E8A-4147-A177-3AD203B41FA5}">
                          <a16:colId xmlns:a16="http://schemas.microsoft.com/office/drawing/2014/main" val="4134023861"/>
                        </a:ext>
                      </a:extLst>
                    </a:gridCol>
                    <a:gridCol w="2049061">
                      <a:extLst>
                        <a:ext uri="{9D8B030D-6E8A-4147-A177-3AD203B41FA5}">
                          <a16:colId xmlns:a16="http://schemas.microsoft.com/office/drawing/2014/main" val="1693208999"/>
                        </a:ext>
                      </a:extLst>
                    </a:gridCol>
                    <a:gridCol w="2049061">
                      <a:extLst>
                        <a:ext uri="{9D8B030D-6E8A-4147-A177-3AD203B41FA5}">
                          <a16:colId xmlns:a16="http://schemas.microsoft.com/office/drawing/2014/main" val="1336600306"/>
                        </a:ext>
                      </a:extLst>
                    </a:gridCol>
                  </a:tblGrid>
                  <a:tr h="534498">
                    <a:tc>
                      <a:txBody>
                        <a:bodyPr/>
                        <a:lstStyle/>
                        <a:p>
                          <a:endParaRPr lang="da-DK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00000" t="-4545" r="-101187" b="-282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00595" t="-4545" r="-1488" b="-28295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5979882"/>
                      </a:ext>
                    </a:extLst>
                  </a:tr>
                  <a:tr h="7010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98" t="-80000" r="-201786" b="-1165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l" defTabSz="914330" rtl="0" eaLnBrk="1" latinLnBrk="0" hangingPunct="1"/>
                          <a:r>
                            <a:rPr lang="de-DE" sz="2000" b="0" kern="1200" spc="3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Voltage</a:t>
                          </a:r>
                          <a:r>
                            <a:rPr lang="de-DE" sz="2000" b="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de-DE" sz="2000" b="0" kern="1200" spc="3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increase</a:t>
                          </a:r>
                          <a:endParaRPr lang="en-US" sz="2000" b="0" kern="1200" spc="3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l" defTabSz="914330" rtl="0" eaLnBrk="1" latinLnBrk="0" hangingPunct="1"/>
                          <a:r>
                            <a:rPr lang="de-DE" sz="2000" b="0" kern="1200" spc="3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Voltage</a:t>
                          </a:r>
                          <a:r>
                            <a:rPr lang="de-DE" sz="2000" b="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de-DE" sz="2000" b="0" kern="1200" spc="3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decrease</a:t>
                          </a:r>
                          <a:endParaRPr lang="en-US" sz="2000" b="0" kern="1200" spc="3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36959784"/>
                      </a:ext>
                    </a:extLst>
                  </a:tr>
                  <a:tr h="7010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98" t="-180000" r="-201786" b="-165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l" defTabSz="914330" rtl="0" eaLnBrk="1" latinLnBrk="0" hangingPunct="1"/>
                          <a:r>
                            <a:rPr lang="de-DE" sz="2000" b="0" kern="1200" spc="3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Voltage</a:t>
                          </a:r>
                          <a:r>
                            <a:rPr lang="de-DE" sz="2000" b="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de-DE" sz="2000" b="0" kern="1200" spc="3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decrease</a:t>
                          </a:r>
                          <a:endParaRPr lang="en-US" sz="2000" b="0" kern="1200" spc="3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l" defTabSz="914330" rtl="0" eaLnBrk="1" latinLnBrk="0" hangingPunct="1"/>
                          <a:r>
                            <a:rPr lang="de-DE" sz="2000" b="0" kern="1200" spc="3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Voltage</a:t>
                          </a:r>
                          <a:r>
                            <a:rPr lang="de-DE" sz="2000" b="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de-DE" sz="2000" b="0" kern="1200" spc="3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increase</a:t>
                          </a:r>
                          <a:endParaRPr lang="en-US" sz="2000" b="0" kern="1200" spc="3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9303872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Pfeil: nach rechts 3">
            <a:extLst>
              <a:ext uri="{FF2B5EF4-FFF2-40B4-BE49-F238E27FC236}">
                <a16:creationId xmlns:a16="http://schemas.microsoft.com/office/drawing/2014/main" id="{E0090DC6-A346-4F74-9EBF-A4947A66A3BA}"/>
              </a:ext>
            </a:extLst>
          </p:cNvPr>
          <p:cNvSpPr/>
          <p:nvPr/>
        </p:nvSpPr>
        <p:spPr>
          <a:xfrm>
            <a:off x="7774482" y="2138250"/>
            <a:ext cx="527901" cy="35820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Pfeil: nach rechts 9">
            <a:extLst>
              <a:ext uri="{FF2B5EF4-FFF2-40B4-BE49-F238E27FC236}">
                <a16:creationId xmlns:a16="http://schemas.microsoft.com/office/drawing/2014/main" id="{2BBE4234-1462-499E-AB57-CA0B71F9B00F}"/>
              </a:ext>
            </a:extLst>
          </p:cNvPr>
          <p:cNvSpPr/>
          <p:nvPr/>
        </p:nvSpPr>
        <p:spPr>
          <a:xfrm>
            <a:off x="7774482" y="2731085"/>
            <a:ext cx="527901" cy="35820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Pladsholder til slidenummer 1">
            <a:extLst>
              <a:ext uri="{FF2B5EF4-FFF2-40B4-BE49-F238E27FC236}">
                <a16:creationId xmlns:a16="http://schemas.microsoft.com/office/drawing/2014/main" id="{B5AB4BCC-9C12-4604-AF44-53B6780A0039}"/>
              </a:ext>
            </a:extLst>
          </p:cNvPr>
          <p:cNvSpPr txBox="1">
            <a:spLocks/>
          </p:cNvSpPr>
          <p:nvPr/>
        </p:nvSpPr>
        <p:spPr>
          <a:xfrm>
            <a:off x="11335499" y="593223"/>
            <a:ext cx="389141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Slide</a:t>
            </a:r>
          </a:p>
        </p:txBody>
      </p:sp>
      <p:sp>
        <p:nvSpPr>
          <p:cNvPr id="15" name="Pladsholder til slidenummer 1">
            <a:extLst>
              <a:ext uri="{FF2B5EF4-FFF2-40B4-BE49-F238E27FC236}">
                <a16:creationId xmlns:a16="http://schemas.microsoft.com/office/drawing/2014/main" id="{3C963DE5-DC0A-409E-9183-1AE8ACCCC83F}"/>
              </a:ext>
            </a:extLst>
          </p:cNvPr>
          <p:cNvSpPr txBox="1">
            <a:spLocks/>
          </p:cNvSpPr>
          <p:nvPr/>
        </p:nvSpPr>
        <p:spPr>
          <a:xfrm>
            <a:off x="11364307" y="755148"/>
            <a:ext cx="48063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of 59</a:t>
            </a:r>
          </a:p>
        </p:txBody>
      </p:sp>
      <p:sp>
        <p:nvSpPr>
          <p:cNvPr id="18" name="Pladsholder til slidenummer 1">
            <a:extLst>
              <a:ext uri="{FF2B5EF4-FFF2-40B4-BE49-F238E27FC236}">
                <a16:creationId xmlns:a16="http://schemas.microsoft.com/office/drawing/2014/main" id="{9AA54E39-9F0C-452E-AC8C-600705D75DD5}"/>
              </a:ext>
            </a:extLst>
          </p:cNvPr>
          <p:cNvSpPr txBox="1">
            <a:spLocks/>
          </p:cNvSpPr>
          <p:nvPr/>
        </p:nvSpPr>
        <p:spPr>
          <a:xfrm>
            <a:off x="10761026" y="6264777"/>
            <a:ext cx="811214" cy="222933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 err="1"/>
              <a:t>Thassilo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8952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F3807765-B8CA-4F74-A6F8-DD5C854214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677" y="1107482"/>
            <a:ext cx="10330646" cy="4266916"/>
          </a:xfrm>
          <a:prstGeom prst="rect">
            <a:avLst/>
          </a:prstGeom>
        </p:spPr>
      </p:pic>
      <p:sp>
        <p:nvSpPr>
          <p:cNvPr id="2" name="Pladsholder til slidenummer 1">
            <a:extLst>
              <a:ext uri="{FF2B5EF4-FFF2-40B4-BE49-F238E27FC236}">
                <a16:creationId xmlns:a16="http://schemas.microsoft.com/office/drawing/2014/main" id="{B479FD0A-DE42-4D67-8F9A-6B5E723F04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D8D877B3-D348-4611-9BDB-C5374591D951}" type="slidenum">
              <a:rPr lang="en-US" smtClean="0"/>
              <a:pPr rtl="0"/>
              <a:t>27</a:t>
            </a:fld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B9C98A7-98E7-4079-B0FD-7FDD32D17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4" y="370290"/>
            <a:ext cx="7535900" cy="1474385"/>
          </a:xfrm>
        </p:spPr>
        <p:txBody>
          <a:bodyPr/>
          <a:lstStyle/>
          <a:p>
            <a:r>
              <a:rPr lang="en-US" dirty="0"/>
              <a:t>Implementation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64B0EBCF-33A8-460F-8091-21A15438BF1D}"/>
              </a:ext>
            </a:extLst>
          </p:cNvPr>
          <p:cNvSpPr txBox="1"/>
          <p:nvPr/>
        </p:nvSpPr>
        <p:spPr>
          <a:xfrm flipH="1">
            <a:off x="2527271" y="5394943"/>
            <a:ext cx="7137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Block diagram of the system including the MPPT</a:t>
            </a:r>
          </a:p>
        </p:txBody>
      </p:sp>
      <p:sp>
        <p:nvSpPr>
          <p:cNvPr id="6" name="Pladsholder til slidenummer 1">
            <a:extLst>
              <a:ext uri="{FF2B5EF4-FFF2-40B4-BE49-F238E27FC236}">
                <a16:creationId xmlns:a16="http://schemas.microsoft.com/office/drawing/2014/main" id="{EEC02707-876F-4160-B0CF-C3F5D2A380AD}"/>
              </a:ext>
            </a:extLst>
          </p:cNvPr>
          <p:cNvSpPr txBox="1">
            <a:spLocks/>
          </p:cNvSpPr>
          <p:nvPr/>
        </p:nvSpPr>
        <p:spPr>
          <a:xfrm>
            <a:off x="11335499" y="593223"/>
            <a:ext cx="389141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Slide</a:t>
            </a:r>
          </a:p>
        </p:txBody>
      </p:sp>
      <p:sp>
        <p:nvSpPr>
          <p:cNvPr id="7" name="Pladsholder til slidenummer 1">
            <a:extLst>
              <a:ext uri="{FF2B5EF4-FFF2-40B4-BE49-F238E27FC236}">
                <a16:creationId xmlns:a16="http://schemas.microsoft.com/office/drawing/2014/main" id="{50A8409E-C565-4E86-B27E-5554B7B9E170}"/>
              </a:ext>
            </a:extLst>
          </p:cNvPr>
          <p:cNvSpPr txBox="1">
            <a:spLocks/>
          </p:cNvSpPr>
          <p:nvPr/>
        </p:nvSpPr>
        <p:spPr>
          <a:xfrm>
            <a:off x="11364307" y="755148"/>
            <a:ext cx="48063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of 59</a:t>
            </a:r>
          </a:p>
        </p:txBody>
      </p:sp>
      <p:sp>
        <p:nvSpPr>
          <p:cNvPr id="9" name="Pladsholder til slidenummer 1">
            <a:extLst>
              <a:ext uri="{FF2B5EF4-FFF2-40B4-BE49-F238E27FC236}">
                <a16:creationId xmlns:a16="http://schemas.microsoft.com/office/drawing/2014/main" id="{05BB44F5-AA13-4418-9B4C-9DFDB62FA4B4}"/>
              </a:ext>
            </a:extLst>
          </p:cNvPr>
          <p:cNvSpPr txBox="1">
            <a:spLocks/>
          </p:cNvSpPr>
          <p:nvPr/>
        </p:nvSpPr>
        <p:spPr>
          <a:xfrm>
            <a:off x="10761026" y="6264777"/>
            <a:ext cx="811214" cy="222933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 err="1"/>
              <a:t>Thassilo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73607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28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6145023" cy="1621619"/>
          </a:xfrm>
        </p:spPr>
        <p:txBody>
          <a:bodyPr rtlCol="0"/>
          <a:lstStyle/>
          <a:p>
            <a:pPr rtl="0"/>
            <a:r>
              <a:rPr lang="en-GB" dirty="0"/>
              <a:t>Initial MPPT implementation</a:t>
            </a:r>
            <a:endParaRPr lang="da-DK" dirty="0">
              <a:solidFill>
                <a:schemeClr val="accent4"/>
              </a:solidFill>
            </a:endParaRPr>
          </a:p>
        </p:txBody>
      </p:sp>
      <p:sp>
        <p:nvSpPr>
          <p:cNvPr id="8" name="Tekstfelt 12">
            <a:extLst>
              <a:ext uri="{FF2B5EF4-FFF2-40B4-BE49-F238E27FC236}">
                <a16:creationId xmlns:a16="http://schemas.microsoft.com/office/drawing/2014/main" id="{34A3FECA-4C64-46CB-9184-57E3524814E6}"/>
              </a:ext>
            </a:extLst>
          </p:cNvPr>
          <p:cNvSpPr txBox="1"/>
          <p:nvPr/>
        </p:nvSpPr>
        <p:spPr>
          <a:xfrm>
            <a:off x="5964115" y="4855454"/>
            <a:ext cx="59472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Top figure: </a:t>
            </a:r>
            <a:r>
              <a:rPr lang="en-US" sz="1600" dirty="0"/>
              <a:t>Conversion ratio for buck and boost modes.</a:t>
            </a:r>
          </a:p>
          <a:p>
            <a:r>
              <a:rPr lang="en-US" sz="1600" i="1" dirty="0"/>
              <a:t>Bottom figure: </a:t>
            </a:r>
            <a:r>
              <a:rPr lang="en-US" sz="1600" dirty="0"/>
              <a:t>Mapping of the </a:t>
            </a:r>
            <a:r>
              <a:rPr lang="es-ES" sz="1600" dirty="0"/>
              <a:t>control variable for mode decision.</a:t>
            </a:r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uadroTexto 15">
                <a:extLst>
                  <a:ext uri="{FF2B5EF4-FFF2-40B4-BE49-F238E27FC236}">
                    <a16:creationId xmlns:a16="http://schemas.microsoft.com/office/drawing/2014/main" id="{82E93A10-2ED0-43BD-B1B0-017E446C5424}"/>
                  </a:ext>
                </a:extLst>
              </p:cNvPr>
              <p:cNvSpPr txBox="1"/>
              <p:nvPr/>
            </p:nvSpPr>
            <p:spPr>
              <a:xfrm>
                <a:off x="702874" y="2145323"/>
                <a:ext cx="1503995" cy="5654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𝑜𝑢𝑡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</m:sub>
                          </m:sSub>
                        </m:den>
                      </m:f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𝑏𝑢𝑐𝑘</m:t>
                          </m:r>
                        </m:sub>
                      </m:sSub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16" name="CuadroTexto 15">
                <a:extLst>
                  <a:ext uri="{FF2B5EF4-FFF2-40B4-BE49-F238E27FC236}">
                    <a16:creationId xmlns:a16="http://schemas.microsoft.com/office/drawing/2014/main" id="{82E93A10-2ED0-43BD-B1B0-017E446C54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874" y="2145323"/>
                <a:ext cx="1503995" cy="56541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uadroTexto 16">
                <a:extLst>
                  <a:ext uri="{FF2B5EF4-FFF2-40B4-BE49-F238E27FC236}">
                    <a16:creationId xmlns:a16="http://schemas.microsoft.com/office/drawing/2014/main" id="{0EC896BE-5407-42CB-A4C0-CCBECF52CA0C}"/>
                  </a:ext>
                </a:extLst>
              </p:cNvPr>
              <p:cNvSpPr txBox="1"/>
              <p:nvPr/>
            </p:nvSpPr>
            <p:spPr>
              <a:xfrm>
                <a:off x="2731298" y="2189501"/>
                <a:ext cx="2015435" cy="47705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s-E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s-E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s-E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s-E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s-E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</m:den>
                    </m:f>
                    <m:r>
                      <a:rPr lang="es-E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s-E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s-E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E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1 − </m:t>
                        </m:r>
                        <m:sSub>
                          <m:sSubPr>
                            <m:ctrlPr>
                              <a:rPr lang="es-E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s-E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s-E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𝑜𝑜𝑠𝑡</m:t>
                            </m:r>
                          </m:sub>
                        </m:sSub>
                      </m:den>
                    </m:f>
                  </m:oMath>
                </a14:m>
                <a:endParaRPr lang="es-ES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7" name="CuadroTexto 16">
                <a:extLst>
                  <a:ext uri="{FF2B5EF4-FFF2-40B4-BE49-F238E27FC236}">
                    <a16:creationId xmlns:a16="http://schemas.microsoft.com/office/drawing/2014/main" id="{0EC896BE-5407-42CB-A4C0-CCBECF52CA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1298" y="2189501"/>
                <a:ext cx="2015435" cy="477054"/>
              </a:xfrm>
              <a:prstGeom prst="rect">
                <a:avLst/>
              </a:prstGeom>
              <a:blipFill>
                <a:blip r:embed="rId4"/>
                <a:stretch>
                  <a:fillRect l="-3021" b="-12821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kstfelt 3">
                <a:extLst>
                  <a:ext uri="{FF2B5EF4-FFF2-40B4-BE49-F238E27FC236}">
                    <a16:creationId xmlns:a16="http://schemas.microsoft.com/office/drawing/2014/main" id="{B051B5F9-EED2-4D2D-A067-531070B5A66D}"/>
                  </a:ext>
                </a:extLst>
              </p:cNvPr>
              <p:cNvSpPr txBox="1"/>
              <p:nvPr/>
            </p:nvSpPr>
            <p:spPr>
              <a:xfrm>
                <a:off x="196913" y="3198765"/>
                <a:ext cx="5572063" cy="20621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rtl="0"/>
                <a:r>
                  <a:rPr lang="es-ES" sz="1600" spc="300" dirty="0"/>
                  <a:t>Mapping </a:t>
                </a:r>
                <a:r>
                  <a:rPr lang="es-ES" sz="1600" spc="300" dirty="0" err="1"/>
                  <a:t>for</a:t>
                </a:r>
                <a:r>
                  <a:rPr lang="es-ES" sz="1600" spc="300" dirty="0"/>
                  <a:t> </a:t>
                </a:r>
                <a:r>
                  <a:rPr lang="es-ES" sz="1600" spc="300" dirty="0" err="1"/>
                  <a:t>mode</a:t>
                </a:r>
                <a:r>
                  <a:rPr lang="es-ES" sz="1600" spc="300" dirty="0"/>
                  <a:t> </a:t>
                </a:r>
                <a:r>
                  <a:rPr lang="es-ES" sz="1600" spc="300" dirty="0" err="1"/>
                  <a:t>decision</a:t>
                </a:r>
                <a:r>
                  <a:rPr lang="es-ES" sz="1600" spc="300" dirty="0"/>
                  <a:t>:</a:t>
                </a:r>
                <a:endParaRPr lang="da-DK" sz="1600" b="1" spc="300" dirty="0"/>
              </a:p>
              <a:p>
                <a:pPr rtl="0"/>
                <a:endParaRPr lang="da-DK" sz="1600" spc="300" dirty="0"/>
              </a:p>
              <a:p>
                <a:pPr marL="342900" indent="-342900" rtl="0">
                  <a:buFont typeface="Wingdings" panose="05000000000000000000" pitchFamily="2" charset="2"/>
                  <a:buChar char="Ø"/>
                </a:pPr>
                <a:r>
                  <a:rPr lang="en-GB" sz="1600" spc="300" dirty="0"/>
                  <a:t>If </a:t>
                </a:r>
                <a:r>
                  <a:rPr lang="en-GB" sz="1600" i="1" spc="300" dirty="0"/>
                  <a:t>control variable </a:t>
                </a:r>
                <a:r>
                  <a:rPr lang="en-GB" sz="1600" spc="300" dirty="0"/>
                  <a:t>&lt; 0.5 </a:t>
                </a:r>
                <a:r>
                  <a:rPr lang="en-GB" sz="1600" spc="300" dirty="0">
                    <a:sym typeface="Wingdings" panose="05000000000000000000" pitchFamily="2" charset="2"/>
                  </a:rPr>
                  <a:t> Buck mode</a:t>
                </a:r>
              </a:p>
              <a:p>
                <a:pPr marL="342900" indent="-342900" rtl="0">
                  <a:buFont typeface="Wingdings" panose="05000000000000000000" pitchFamily="2" charset="2"/>
                  <a:buChar char="Ø"/>
                </a:pPr>
                <a:endParaRPr lang="en-GB" sz="1600" spc="300" dirty="0">
                  <a:sym typeface="Wingdings" panose="05000000000000000000" pitchFamily="2" charset="2"/>
                </a:endParaRPr>
              </a:p>
              <a:p>
                <a:pPr marL="342900" indent="-342900" rtl="0">
                  <a:buFont typeface="Wingdings" panose="05000000000000000000" pitchFamily="2" charset="2"/>
                  <a:buChar char="Ø"/>
                </a:pPr>
                <a:endParaRPr lang="en-GB" sz="1600" spc="300" dirty="0">
                  <a:sym typeface="Wingdings" panose="05000000000000000000" pitchFamily="2" charset="2"/>
                </a:endParaRPr>
              </a:p>
              <a:p>
                <a:pPr marL="342900" indent="-342900" rtl="0">
                  <a:buFont typeface="Wingdings" panose="05000000000000000000" pitchFamily="2" charset="2"/>
                  <a:buChar char="Ø"/>
                </a:pPr>
                <a:r>
                  <a:rPr lang="en-GB" sz="1600" spc="300" dirty="0"/>
                  <a:t>If </a:t>
                </a:r>
                <a:r>
                  <a:rPr lang="en-GB" sz="1600" i="1" spc="300" dirty="0"/>
                  <a:t>control variable </a:t>
                </a:r>
                <a14:m>
                  <m:oMath xmlns:m="http://schemas.openxmlformats.org/officeDocument/2006/math">
                    <m:r>
                      <a:rPr lang="en-GB" sz="1600" i="1" spc="3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de-DE" sz="1600" b="0" i="1" spc="3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1600" spc="300" dirty="0"/>
                  <a:t>0.5 </a:t>
                </a:r>
                <a:r>
                  <a:rPr lang="en-GB" sz="1600" spc="300" dirty="0">
                    <a:sym typeface="Wingdings" panose="05000000000000000000" pitchFamily="2" charset="2"/>
                  </a:rPr>
                  <a:t> Boost mode</a:t>
                </a:r>
              </a:p>
              <a:p>
                <a:r>
                  <a:rPr lang="en-GB" sz="1600" spc="300" dirty="0">
                    <a:sym typeface="Wingdings" panose="05000000000000000000" pitchFamily="2" charset="2"/>
                  </a:rPr>
                  <a:t> </a:t>
                </a:r>
              </a:p>
              <a:p>
                <a:pPr rtl="0"/>
                <a:r>
                  <a:rPr lang="en-GB" sz="1600" spc="300" dirty="0"/>
                  <a:t>   </a:t>
                </a:r>
              </a:p>
            </p:txBody>
          </p:sp>
        </mc:Choice>
        <mc:Fallback xmlns="">
          <p:sp>
            <p:nvSpPr>
              <p:cNvPr id="19" name="Tekstfelt 3">
                <a:extLst>
                  <a:ext uri="{FF2B5EF4-FFF2-40B4-BE49-F238E27FC236}">
                    <a16:creationId xmlns:a16="http://schemas.microsoft.com/office/drawing/2014/main" id="{B051B5F9-EED2-4D2D-A067-531070B5A6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913" y="3198765"/>
                <a:ext cx="5572063" cy="2062103"/>
              </a:xfrm>
              <a:prstGeom prst="rect">
                <a:avLst/>
              </a:prstGeom>
              <a:blipFill>
                <a:blip r:embed="rId5"/>
                <a:stretch>
                  <a:fillRect l="-547" t="-8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CuadroTexto 21">
            <a:extLst>
              <a:ext uri="{FF2B5EF4-FFF2-40B4-BE49-F238E27FC236}">
                <a16:creationId xmlns:a16="http://schemas.microsoft.com/office/drawing/2014/main" id="{BD168E6B-0E53-42B2-8A2E-CBC3CD475CC9}"/>
              </a:ext>
            </a:extLst>
          </p:cNvPr>
          <p:cNvSpPr txBox="1"/>
          <p:nvPr/>
        </p:nvSpPr>
        <p:spPr>
          <a:xfrm>
            <a:off x="196913" y="5081548"/>
            <a:ext cx="50664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spc="300" dirty="0"/>
              <a:t>Incrementing </a:t>
            </a:r>
            <a:r>
              <a:rPr lang="es-ES" b="1" i="1" spc="300" dirty="0"/>
              <a:t>control variable</a:t>
            </a:r>
            <a:r>
              <a:rPr lang="es-ES" b="1" spc="300" dirty="0"/>
              <a:t> means decreasing PV voltage!</a:t>
            </a:r>
            <a:endParaRPr lang="da-DK" b="1" spc="30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203E0F8-22AB-4579-837A-30C04A9985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5137" y="129259"/>
            <a:ext cx="5947241" cy="4460431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0434C195-9C8B-4393-AEB1-B1A3173BCC9F}"/>
              </a:ext>
            </a:extLst>
          </p:cNvPr>
          <p:cNvSpPr/>
          <p:nvPr/>
        </p:nvSpPr>
        <p:spPr>
          <a:xfrm>
            <a:off x="9087439" y="4277467"/>
            <a:ext cx="1140293" cy="2733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ladsholder til slidenummer 1">
            <a:extLst>
              <a:ext uri="{FF2B5EF4-FFF2-40B4-BE49-F238E27FC236}">
                <a16:creationId xmlns:a16="http://schemas.microsoft.com/office/drawing/2014/main" id="{CEB8B3D7-3E5E-4041-A523-8AFF8FE068B0}"/>
              </a:ext>
            </a:extLst>
          </p:cNvPr>
          <p:cNvSpPr txBox="1">
            <a:spLocks/>
          </p:cNvSpPr>
          <p:nvPr/>
        </p:nvSpPr>
        <p:spPr>
          <a:xfrm>
            <a:off x="11335499" y="593223"/>
            <a:ext cx="389141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Slide</a:t>
            </a:r>
          </a:p>
        </p:txBody>
      </p:sp>
      <p:sp>
        <p:nvSpPr>
          <p:cNvPr id="12" name="Pladsholder til slidenummer 1">
            <a:extLst>
              <a:ext uri="{FF2B5EF4-FFF2-40B4-BE49-F238E27FC236}">
                <a16:creationId xmlns:a16="http://schemas.microsoft.com/office/drawing/2014/main" id="{EDC7E096-4743-4469-93FC-4D96495DB372}"/>
              </a:ext>
            </a:extLst>
          </p:cNvPr>
          <p:cNvSpPr txBox="1">
            <a:spLocks/>
          </p:cNvSpPr>
          <p:nvPr/>
        </p:nvSpPr>
        <p:spPr>
          <a:xfrm>
            <a:off x="11364307" y="755148"/>
            <a:ext cx="48063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of 59</a:t>
            </a:r>
          </a:p>
        </p:txBody>
      </p:sp>
      <p:sp>
        <p:nvSpPr>
          <p:cNvPr id="14" name="Pladsholder til slidenummer 1">
            <a:extLst>
              <a:ext uri="{FF2B5EF4-FFF2-40B4-BE49-F238E27FC236}">
                <a16:creationId xmlns:a16="http://schemas.microsoft.com/office/drawing/2014/main" id="{D0BE619C-5228-4AB4-B69D-4DD27F084D87}"/>
              </a:ext>
            </a:extLst>
          </p:cNvPr>
          <p:cNvSpPr txBox="1">
            <a:spLocks/>
          </p:cNvSpPr>
          <p:nvPr/>
        </p:nvSpPr>
        <p:spPr>
          <a:xfrm>
            <a:off x="10761026" y="6264777"/>
            <a:ext cx="811214" cy="222933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 err="1"/>
              <a:t>Thassilo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61272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29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6145023" cy="1621619"/>
          </a:xfrm>
        </p:spPr>
        <p:txBody>
          <a:bodyPr rtlCol="0"/>
          <a:lstStyle/>
          <a:p>
            <a:pPr rtl="0"/>
            <a:r>
              <a:rPr lang="en-GB" dirty="0"/>
              <a:t>Initial MPPT implementation</a:t>
            </a:r>
            <a:endParaRPr lang="da-DK" dirty="0">
              <a:solidFill>
                <a:schemeClr val="accent4"/>
              </a:solidFill>
            </a:endParaRPr>
          </a:p>
        </p:txBody>
      </p:sp>
      <p:sp>
        <p:nvSpPr>
          <p:cNvPr id="8" name="Tekstfelt 12">
            <a:extLst>
              <a:ext uri="{FF2B5EF4-FFF2-40B4-BE49-F238E27FC236}">
                <a16:creationId xmlns:a16="http://schemas.microsoft.com/office/drawing/2014/main" id="{34A3FECA-4C64-46CB-9184-57E3524814E6}"/>
              </a:ext>
            </a:extLst>
          </p:cNvPr>
          <p:cNvSpPr txBox="1"/>
          <p:nvPr/>
        </p:nvSpPr>
        <p:spPr>
          <a:xfrm>
            <a:off x="5964115" y="4855454"/>
            <a:ext cx="59472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Top figure: </a:t>
            </a:r>
            <a:r>
              <a:rPr lang="en-US" sz="1600" dirty="0"/>
              <a:t>Conversion ratio for buck and boost modes.</a:t>
            </a:r>
          </a:p>
          <a:p>
            <a:r>
              <a:rPr lang="en-US" sz="1600" i="1" dirty="0"/>
              <a:t>Bottom figure: </a:t>
            </a:r>
            <a:r>
              <a:rPr lang="en-US" sz="1600" dirty="0"/>
              <a:t>Mapping of the </a:t>
            </a:r>
            <a:r>
              <a:rPr lang="es-ES" sz="1600" dirty="0"/>
              <a:t>control variable for mode decision.</a:t>
            </a:r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uadroTexto 15">
                <a:extLst>
                  <a:ext uri="{FF2B5EF4-FFF2-40B4-BE49-F238E27FC236}">
                    <a16:creationId xmlns:a16="http://schemas.microsoft.com/office/drawing/2014/main" id="{82E93A10-2ED0-43BD-B1B0-017E446C5424}"/>
                  </a:ext>
                </a:extLst>
              </p:cNvPr>
              <p:cNvSpPr txBox="1"/>
              <p:nvPr/>
            </p:nvSpPr>
            <p:spPr>
              <a:xfrm>
                <a:off x="702874" y="2145323"/>
                <a:ext cx="1503995" cy="5654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𝑜𝑢𝑡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</m:sub>
                          </m:sSub>
                        </m:den>
                      </m:f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𝑏𝑢𝑐𝑘</m:t>
                          </m:r>
                        </m:sub>
                      </m:sSub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16" name="CuadroTexto 15">
                <a:extLst>
                  <a:ext uri="{FF2B5EF4-FFF2-40B4-BE49-F238E27FC236}">
                    <a16:creationId xmlns:a16="http://schemas.microsoft.com/office/drawing/2014/main" id="{82E93A10-2ED0-43BD-B1B0-017E446C54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874" y="2145323"/>
                <a:ext cx="1503995" cy="56541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uadroTexto 16">
                <a:extLst>
                  <a:ext uri="{FF2B5EF4-FFF2-40B4-BE49-F238E27FC236}">
                    <a16:creationId xmlns:a16="http://schemas.microsoft.com/office/drawing/2014/main" id="{0EC896BE-5407-42CB-A4C0-CCBECF52CA0C}"/>
                  </a:ext>
                </a:extLst>
              </p:cNvPr>
              <p:cNvSpPr txBox="1"/>
              <p:nvPr/>
            </p:nvSpPr>
            <p:spPr>
              <a:xfrm>
                <a:off x="2731298" y="2189501"/>
                <a:ext cx="2015435" cy="47705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s-E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s-E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s-E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s-E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s-E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</m:den>
                    </m:f>
                    <m:r>
                      <a:rPr lang="es-E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s-E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s-E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E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1 − </m:t>
                        </m:r>
                        <m:sSub>
                          <m:sSubPr>
                            <m:ctrlPr>
                              <a:rPr lang="es-E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s-E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s-E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𝑜𝑜𝑠𝑡</m:t>
                            </m:r>
                          </m:sub>
                        </m:sSub>
                      </m:den>
                    </m:f>
                  </m:oMath>
                </a14:m>
                <a:endParaRPr lang="es-ES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7" name="CuadroTexto 16">
                <a:extLst>
                  <a:ext uri="{FF2B5EF4-FFF2-40B4-BE49-F238E27FC236}">
                    <a16:creationId xmlns:a16="http://schemas.microsoft.com/office/drawing/2014/main" id="{0EC896BE-5407-42CB-A4C0-CCBECF52CA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1298" y="2189501"/>
                <a:ext cx="2015435" cy="477054"/>
              </a:xfrm>
              <a:prstGeom prst="rect">
                <a:avLst/>
              </a:prstGeom>
              <a:blipFill>
                <a:blip r:embed="rId4"/>
                <a:stretch>
                  <a:fillRect l="-3021" b="-12821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kstfelt 3">
                <a:extLst>
                  <a:ext uri="{FF2B5EF4-FFF2-40B4-BE49-F238E27FC236}">
                    <a16:creationId xmlns:a16="http://schemas.microsoft.com/office/drawing/2014/main" id="{B051B5F9-EED2-4D2D-A067-531070B5A66D}"/>
                  </a:ext>
                </a:extLst>
              </p:cNvPr>
              <p:cNvSpPr txBox="1"/>
              <p:nvPr/>
            </p:nvSpPr>
            <p:spPr>
              <a:xfrm>
                <a:off x="196913" y="3198765"/>
                <a:ext cx="5572063" cy="20621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rtl="0"/>
                <a:r>
                  <a:rPr lang="es-ES" sz="1600" spc="300" dirty="0"/>
                  <a:t>Mapping </a:t>
                </a:r>
                <a:r>
                  <a:rPr lang="es-ES" sz="1600" spc="300" dirty="0" err="1"/>
                  <a:t>for</a:t>
                </a:r>
                <a:r>
                  <a:rPr lang="es-ES" sz="1600" spc="300" dirty="0"/>
                  <a:t> </a:t>
                </a:r>
                <a:r>
                  <a:rPr lang="es-ES" sz="1600" spc="300" dirty="0" err="1"/>
                  <a:t>mode</a:t>
                </a:r>
                <a:r>
                  <a:rPr lang="es-ES" sz="1600" spc="300" dirty="0"/>
                  <a:t> </a:t>
                </a:r>
                <a:r>
                  <a:rPr lang="es-ES" sz="1600" spc="300" dirty="0" err="1"/>
                  <a:t>decision</a:t>
                </a:r>
                <a:r>
                  <a:rPr lang="es-ES" sz="1600" spc="300" dirty="0"/>
                  <a:t>:</a:t>
                </a:r>
                <a:endParaRPr lang="da-DK" sz="1600" b="1" spc="300" dirty="0"/>
              </a:p>
              <a:p>
                <a:pPr rtl="0"/>
                <a:endParaRPr lang="da-DK" sz="1600" spc="300" dirty="0"/>
              </a:p>
              <a:p>
                <a:pPr marL="342900" indent="-342900" rtl="0">
                  <a:buFont typeface="Wingdings" panose="05000000000000000000" pitchFamily="2" charset="2"/>
                  <a:buChar char="Ø"/>
                </a:pPr>
                <a:r>
                  <a:rPr lang="en-GB" sz="1600" spc="300" dirty="0"/>
                  <a:t>If </a:t>
                </a:r>
                <a:r>
                  <a:rPr lang="en-GB" sz="1600" i="1" spc="300" dirty="0"/>
                  <a:t>control variable </a:t>
                </a:r>
                <a:r>
                  <a:rPr lang="en-GB" sz="1600" spc="300" dirty="0"/>
                  <a:t>&lt; 0.5 </a:t>
                </a:r>
                <a:r>
                  <a:rPr lang="en-GB" sz="1600" spc="300" dirty="0">
                    <a:sym typeface="Wingdings" panose="05000000000000000000" pitchFamily="2" charset="2"/>
                  </a:rPr>
                  <a:t> Buck mode</a:t>
                </a:r>
              </a:p>
              <a:p>
                <a:pPr marL="342900" indent="-342900" rtl="0">
                  <a:buFont typeface="Wingdings" panose="05000000000000000000" pitchFamily="2" charset="2"/>
                  <a:buChar char="Ø"/>
                </a:pPr>
                <a:endParaRPr lang="en-GB" sz="1600" spc="300" dirty="0">
                  <a:sym typeface="Wingdings" panose="05000000000000000000" pitchFamily="2" charset="2"/>
                </a:endParaRPr>
              </a:p>
              <a:p>
                <a:pPr marL="342900" indent="-342900" rtl="0">
                  <a:buFont typeface="Wingdings" panose="05000000000000000000" pitchFamily="2" charset="2"/>
                  <a:buChar char="Ø"/>
                </a:pPr>
                <a:endParaRPr lang="en-GB" sz="1600" spc="300" dirty="0">
                  <a:sym typeface="Wingdings" panose="05000000000000000000" pitchFamily="2" charset="2"/>
                </a:endParaRPr>
              </a:p>
              <a:p>
                <a:pPr marL="342900" indent="-342900" rtl="0">
                  <a:buFont typeface="Wingdings" panose="05000000000000000000" pitchFamily="2" charset="2"/>
                  <a:buChar char="Ø"/>
                </a:pPr>
                <a:r>
                  <a:rPr lang="en-GB" sz="1600" spc="300" dirty="0"/>
                  <a:t>If </a:t>
                </a:r>
                <a:r>
                  <a:rPr lang="en-GB" sz="1600" i="1" spc="300" dirty="0"/>
                  <a:t>control variable </a:t>
                </a:r>
                <a14:m>
                  <m:oMath xmlns:m="http://schemas.openxmlformats.org/officeDocument/2006/math">
                    <m:r>
                      <a:rPr lang="en-GB" sz="1600" i="1" spc="3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de-DE" sz="1600" b="0" i="1" spc="3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1600" spc="300" dirty="0"/>
                  <a:t>0.5 </a:t>
                </a:r>
                <a:r>
                  <a:rPr lang="en-GB" sz="1600" spc="300" dirty="0">
                    <a:sym typeface="Wingdings" panose="05000000000000000000" pitchFamily="2" charset="2"/>
                  </a:rPr>
                  <a:t> Boost mode</a:t>
                </a:r>
              </a:p>
              <a:p>
                <a:r>
                  <a:rPr lang="en-GB" sz="1600" spc="300" dirty="0">
                    <a:sym typeface="Wingdings" panose="05000000000000000000" pitchFamily="2" charset="2"/>
                  </a:rPr>
                  <a:t> </a:t>
                </a:r>
              </a:p>
              <a:p>
                <a:pPr rtl="0"/>
                <a:r>
                  <a:rPr lang="en-GB" sz="1600" spc="300" dirty="0"/>
                  <a:t>   </a:t>
                </a:r>
              </a:p>
            </p:txBody>
          </p:sp>
        </mc:Choice>
        <mc:Fallback xmlns="">
          <p:sp>
            <p:nvSpPr>
              <p:cNvPr id="19" name="Tekstfelt 3">
                <a:extLst>
                  <a:ext uri="{FF2B5EF4-FFF2-40B4-BE49-F238E27FC236}">
                    <a16:creationId xmlns:a16="http://schemas.microsoft.com/office/drawing/2014/main" id="{B051B5F9-EED2-4D2D-A067-531070B5A6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913" y="3198765"/>
                <a:ext cx="5572063" cy="2062103"/>
              </a:xfrm>
              <a:prstGeom prst="rect">
                <a:avLst/>
              </a:prstGeom>
              <a:blipFill>
                <a:blip r:embed="rId5"/>
                <a:stretch>
                  <a:fillRect l="-547" t="-8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CuadroTexto 21">
            <a:extLst>
              <a:ext uri="{FF2B5EF4-FFF2-40B4-BE49-F238E27FC236}">
                <a16:creationId xmlns:a16="http://schemas.microsoft.com/office/drawing/2014/main" id="{BD168E6B-0E53-42B2-8A2E-CBC3CD475CC9}"/>
              </a:ext>
            </a:extLst>
          </p:cNvPr>
          <p:cNvSpPr txBox="1"/>
          <p:nvPr/>
        </p:nvSpPr>
        <p:spPr>
          <a:xfrm>
            <a:off x="196913" y="5081548"/>
            <a:ext cx="50664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spc="300" dirty="0"/>
              <a:t>Incrementing </a:t>
            </a:r>
            <a:r>
              <a:rPr lang="es-ES" b="1" i="1" spc="300" dirty="0"/>
              <a:t>control variable</a:t>
            </a:r>
            <a:r>
              <a:rPr lang="es-ES" b="1" spc="300" dirty="0"/>
              <a:t> means decreasing PV voltage!</a:t>
            </a:r>
            <a:endParaRPr lang="da-DK" b="1" spc="30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203E0F8-22AB-4579-837A-30C04A9985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5137" y="176393"/>
            <a:ext cx="5947241" cy="4460431"/>
          </a:xfrm>
          <a:prstGeom prst="rect">
            <a:avLst/>
          </a:prstGeom>
        </p:spPr>
      </p:pic>
      <p:sp>
        <p:nvSpPr>
          <p:cNvPr id="10" name="Pladsholder til slidenummer 1">
            <a:extLst>
              <a:ext uri="{FF2B5EF4-FFF2-40B4-BE49-F238E27FC236}">
                <a16:creationId xmlns:a16="http://schemas.microsoft.com/office/drawing/2014/main" id="{4445891D-5357-43CD-91DE-A8EE9F26FF5D}"/>
              </a:ext>
            </a:extLst>
          </p:cNvPr>
          <p:cNvSpPr txBox="1">
            <a:spLocks/>
          </p:cNvSpPr>
          <p:nvPr/>
        </p:nvSpPr>
        <p:spPr>
          <a:xfrm>
            <a:off x="11335499" y="593223"/>
            <a:ext cx="389141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Slide</a:t>
            </a:r>
          </a:p>
        </p:txBody>
      </p:sp>
      <p:sp>
        <p:nvSpPr>
          <p:cNvPr id="11" name="Pladsholder til slidenummer 1">
            <a:extLst>
              <a:ext uri="{FF2B5EF4-FFF2-40B4-BE49-F238E27FC236}">
                <a16:creationId xmlns:a16="http://schemas.microsoft.com/office/drawing/2014/main" id="{9DE92342-ECDC-47ED-93DF-62C1B92CDFB7}"/>
              </a:ext>
            </a:extLst>
          </p:cNvPr>
          <p:cNvSpPr txBox="1">
            <a:spLocks/>
          </p:cNvSpPr>
          <p:nvPr/>
        </p:nvSpPr>
        <p:spPr>
          <a:xfrm>
            <a:off x="11364307" y="755148"/>
            <a:ext cx="48063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of 59</a:t>
            </a:r>
          </a:p>
        </p:txBody>
      </p:sp>
      <p:sp>
        <p:nvSpPr>
          <p:cNvPr id="13" name="Pladsholder til slidenummer 1">
            <a:extLst>
              <a:ext uri="{FF2B5EF4-FFF2-40B4-BE49-F238E27FC236}">
                <a16:creationId xmlns:a16="http://schemas.microsoft.com/office/drawing/2014/main" id="{86AAF477-0BA9-4540-BA10-F49C2030502A}"/>
              </a:ext>
            </a:extLst>
          </p:cNvPr>
          <p:cNvSpPr txBox="1">
            <a:spLocks/>
          </p:cNvSpPr>
          <p:nvPr/>
        </p:nvSpPr>
        <p:spPr>
          <a:xfrm>
            <a:off x="10761026" y="6264777"/>
            <a:ext cx="811214" cy="222933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 err="1"/>
              <a:t>Thassilo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52955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ladsholder til billede 12">
            <a:extLst>
              <a:ext uri="{FF2B5EF4-FFF2-40B4-BE49-F238E27FC236}">
                <a16:creationId xmlns:a16="http://schemas.microsoft.com/office/drawing/2014/main" id="{74FE6D9D-83F1-4A05-9874-7A2B132E1653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35699"/>
            <a:ext cx="12192000" cy="7309104"/>
          </a:xfr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tIns="0" rtlCol="0" anchor="ctr" anchorCtr="0"/>
          <a:lstStyle/>
          <a:p>
            <a:pPr rtl="0"/>
            <a:r>
              <a:rPr lang="en-GB" dirty="0"/>
              <a:t>Introduction</a:t>
            </a:r>
            <a:endParaRPr lang="da-DK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11900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30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3" y="379787"/>
            <a:ext cx="6145023" cy="1621619"/>
          </a:xfrm>
        </p:spPr>
        <p:txBody>
          <a:bodyPr rtlCol="0"/>
          <a:lstStyle/>
          <a:p>
            <a:pPr rtl="0"/>
            <a:r>
              <a:rPr lang="en-GB" dirty="0"/>
              <a:t>Initial MPPT implementation</a:t>
            </a:r>
            <a:endParaRPr lang="da-DK" dirty="0">
              <a:solidFill>
                <a:schemeClr val="accent4"/>
              </a:solidFill>
            </a:endParaRPr>
          </a:p>
        </p:txBody>
      </p:sp>
      <p:sp>
        <p:nvSpPr>
          <p:cNvPr id="8" name="Tekstfelt 12">
            <a:extLst>
              <a:ext uri="{FF2B5EF4-FFF2-40B4-BE49-F238E27FC236}">
                <a16:creationId xmlns:a16="http://schemas.microsoft.com/office/drawing/2014/main" id="{34A3FECA-4C64-46CB-9184-57E3524814E6}"/>
              </a:ext>
            </a:extLst>
          </p:cNvPr>
          <p:cNvSpPr txBox="1"/>
          <p:nvPr/>
        </p:nvSpPr>
        <p:spPr>
          <a:xfrm>
            <a:off x="7251676" y="5312301"/>
            <a:ext cx="45253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 err="1"/>
              <a:t>Finite</a:t>
            </a:r>
            <a:r>
              <a:rPr lang="es-ES" sz="1600" dirty="0"/>
              <a:t> </a:t>
            </a:r>
            <a:r>
              <a:rPr lang="es-ES" sz="1600" dirty="0" err="1"/>
              <a:t>state</a:t>
            </a:r>
            <a:r>
              <a:rPr lang="es-ES" sz="1600" dirty="0"/>
              <a:t> machine </a:t>
            </a:r>
            <a:r>
              <a:rPr lang="es-ES" sz="1600" dirty="0" err="1"/>
              <a:t>for</a:t>
            </a:r>
            <a:r>
              <a:rPr lang="es-ES" sz="1600" dirty="0"/>
              <a:t> P&amp;O </a:t>
            </a:r>
            <a:r>
              <a:rPr lang="es-ES" sz="1600" dirty="0" err="1"/>
              <a:t>algorithm</a:t>
            </a:r>
            <a:endParaRPr lang="en-US" sz="1600" dirty="0"/>
          </a:p>
        </p:txBody>
      </p:sp>
      <p:sp>
        <p:nvSpPr>
          <p:cNvPr id="11" name="Tekstfelt 3">
            <a:extLst>
              <a:ext uri="{FF2B5EF4-FFF2-40B4-BE49-F238E27FC236}">
                <a16:creationId xmlns:a16="http://schemas.microsoft.com/office/drawing/2014/main" id="{3F490589-52DB-4CA8-9981-25171B93863D}"/>
              </a:ext>
            </a:extLst>
          </p:cNvPr>
          <p:cNvSpPr txBox="1"/>
          <p:nvPr/>
        </p:nvSpPr>
        <p:spPr>
          <a:xfrm>
            <a:off x="587373" y="4635476"/>
            <a:ext cx="614502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r>
              <a:rPr lang="es-ES" sz="1600" spc="300" dirty="0" err="1"/>
              <a:t>Problems</a:t>
            </a:r>
            <a:r>
              <a:rPr lang="es-ES" sz="1600" spc="300" dirty="0"/>
              <a:t>:</a:t>
            </a:r>
            <a:endParaRPr lang="da-DK" sz="1600" b="1" spc="300" dirty="0"/>
          </a:p>
          <a:p>
            <a:pPr rtl="0"/>
            <a:endParaRPr lang="da-DK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/>
              <a:t>“If/else” structure difficult to find errors.</a:t>
            </a:r>
          </a:p>
          <a:p>
            <a:pPr rtl="0"/>
            <a:r>
              <a:rPr lang="en-GB" sz="1600" spc="300" dirty="0"/>
              <a:t> 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 Variable step required more complex code.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5298CDC0-2A80-41EE-94D4-0A3976E490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9859" y="1125415"/>
            <a:ext cx="5222105" cy="4186886"/>
          </a:xfrm>
          <a:prstGeom prst="rect">
            <a:avLst/>
          </a:prstGeom>
        </p:spPr>
      </p:pic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4EAA2A31-1D2A-4A6E-AE1B-EF3B5B6619CD}"/>
              </a:ext>
            </a:extLst>
          </p:cNvPr>
          <p:cNvGrpSpPr/>
          <p:nvPr/>
        </p:nvGrpSpPr>
        <p:grpSpPr>
          <a:xfrm>
            <a:off x="744581" y="1614099"/>
            <a:ext cx="4287705" cy="2825438"/>
            <a:chOff x="548746" y="1318437"/>
            <a:chExt cx="5371816" cy="4132635"/>
          </a:xfrm>
        </p:grpSpPr>
        <p:pic>
          <p:nvPicPr>
            <p:cNvPr id="14" name="Grafik 13" descr="Ein Bild, das Text enthält.&#10;&#10;Mit hoher Zuverlässigkeit generierte Beschreibung">
              <a:extLst>
                <a:ext uri="{FF2B5EF4-FFF2-40B4-BE49-F238E27FC236}">
                  <a16:creationId xmlns:a16="http://schemas.microsoft.com/office/drawing/2014/main" id="{BA8FEAC6-C493-478D-8800-561E6B6D9B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8746" y="1318437"/>
              <a:ext cx="5371816" cy="4132635"/>
            </a:xfrm>
            <a:prstGeom prst="rect">
              <a:avLst/>
            </a:prstGeom>
          </p:spPr>
        </p:pic>
        <p:sp>
          <p:nvSpPr>
            <p:cNvPr id="15" name="Multiplikationszeichen 14">
              <a:extLst>
                <a:ext uri="{FF2B5EF4-FFF2-40B4-BE49-F238E27FC236}">
                  <a16:creationId xmlns:a16="http://schemas.microsoft.com/office/drawing/2014/main" id="{A469DC95-9B35-4BF1-81FB-C11415F0E783}"/>
                </a:ext>
              </a:extLst>
            </p:cNvPr>
            <p:cNvSpPr/>
            <p:nvPr/>
          </p:nvSpPr>
          <p:spPr>
            <a:xfrm>
              <a:off x="4681869" y="1535899"/>
              <a:ext cx="350875" cy="369332"/>
            </a:xfrm>
            <a:prstGeom prst="mathMultiply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Pladsholder til slidenummer 1">
            <a:extLst>
              <a:ext uri="{FF2B5EF4-FFF2-40B4-BE49-F238E27FC236}">
                <a16:creationId xmlns:a16="http://schemas.microsoft.com/office/drawing/2014/main" id="{48CF1FBB-FB7A-48CA-A7A8-D9D2B515141F}"/>
              </a:ext>
            </a:extLst>
          </p:cNvPr>
          <p:cNvSpPr txBox="1">
            <a:spLocks/>
          </p:cNvSpPr>
          <p:nvPr/>
        </p:nvSpPr>
        <p:spPr>
          <a:xfrm>
            <a:off x="11335499" y="593223"/>
            <a:ext cx="389141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Slide</a:t>
            </a:r>
          </a:p>
        </p:txBody>
      </p:sp>
      <p:sp>
        <p:nvSpPr>
          <p:cNvPr id="12" name="Pladsholder til slidenummer 1">
            <a:extLst>
              <a:ext uri="{FF2B5EF4-FFF2-40B4-BE49-F238E27FC236}">
                <a16:creationId xmlns:a16="http://schemas.microsoft.com/office/drawing/2014/main" id="{9E11992D-C297-4BC4-88B0-F4401B08617E}"/>
              </a:ext>
            </a:extLst>
          </p:cNvPr>
          <p:cNvSpPr txBox="1">
            <a:spLocks/>
          </p:cNvSpPr>
          <p:nvPr/>
        </p:nvSpPr>
        <p:spPr>
          <a:xfrm>
            <a:off x="11364307" y="755148"/>
            <a:ext cx="48063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of 59</a:t>
            </a:r>
          </a:p>
        </p:txBody>
      </p:sp>
      <p:sp>
        <p:nvSpPr>
          <p:cNvPr id="17" name="Pladsholder til slidenummer 1">
            <a:extLst>
              <a:ext uri="{FF2B5EF4-FFF2-40B4-BE49-F238E27FC236}">
                <a16:creationId xmlns:a16="http://schemas.microsoft.com/office/drawing/2014/main" id="{A53F264B-82DC-4274-B5AD-7A16386A14F5}"/>
              </a:ext>
            </a:extLst>
          </p:cNvPr>
          <p:cNvSpPr txBox="1">
            <a:spLocks/>
          </p:cNvSpPr>
          <p:nvPr/>
        </p:nvSpPr>
        <p:spPr>
          <a:xfrm>
            <a:off x="10761026" y="6264777"/>
            <a:ext cx="811214" cy="222933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 err="1"/>
              <a:t>Thassilo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0362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>
            <a:extLst>
              <a:ext uri="{FF2B5EF4-FFF2-40B4-BE49-F238E27FC236}">
                <a16:creationId xmlns:a16="http://schemas.microsoft.com/office/drawing/2014/main" id="{B479FD0A-DE42-4D67-8F9A-6B5E723F04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D8D877B3-D348-4611-9BDB-C5374591D951}" type="slidenum">
              <a:rPr lang="en-US" smtClean="0"/>
              <a:pPr rtl="0"/>
              <a:t>31</a:t>
            </a:fld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B9C98A7-98E7-4079-B0FD-7FDD32D17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4" y="291121"/>
            <a:ext cx="11360786" cy="1281648"/>
          </a:xfrm>
        </p:spPr>
        <p:txBody>
          <a:bodyPr/>
          <a:lstStyle/>
          <a:p>
            <a:r>
              <a:rPr lang="en-US" dirty="0"/>
              <a:t>Fixed vs variable perturb step – Buck</a:t>
            </a:r>
          </a:p>
        </p:txBody>
      </p:sp>
      <p:sp>
        <p:nvSpPr>
          <p:cNvPr id="10" name="Tekstfelt 9">
            <a:extLst>
              <a:ext uri="{FF2B5EF4-FFF2-40B4-BE49-F238E27FC236}">
                <a16:creationId xmlns:a16="http://schemas.microsoft.com/office/drawing/2014/main" id="{09ED0E04-5F96-4036-B8AC-BFCC34957C9B}"/>
              </a:ext>
            </a:extLst>
          </p:cNvPr>
          <p:cNvSpPr txBox="1"/>
          <p:nvPr/>
        </p:nvSpPr>
        <p:spPr>
          <a:xfrm>
            <a:off x="579566" y="5383430"/>
            <a:ext cx="48889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 err="1"/>
              <a:t>Oscillations</a:t>
            </a:r>
            <a:r>
              <a:rPr lang="es-ES" sz="1600" dirty="0"/>
              <a:t> </a:t>
            </a:r>
            <a:r>
              <a:rPr lang="en-US" sz="1600" dirty="0"/>
              <a:t>around the MPP with fixed perturb step </a:t>
            </a:r>
            <a:r>
              <a:rPr lang="es-ES" sz="1600" dirty="0" err="1"/>
              <a:t>under</a:t>
            </a:r>
            <a:r>
              <a:rPr lang="es-ES" sz="1600" dirty="0"/>
              <a:t> STC.</a:t>
            </a:r>
            <a:endParaRPr lang="en-US" sz="1600" dirty="0"/>
          </a:p>
        </p:txBody>
      </p:sp>
      <p:sp>
        <p:nvSpPr>
          <p:cNvPr id="13" name="Tekstfelt 12">
            <a:extLst>
              <a:ext uri="{FF2B5EF4-FFF2-40B4-BE49-F238E27FC236}">
                <a16:creationId xmlns:a16="http://schemas.microsoft.com/office/drawing/2014/main" id="{94F9F3E4-A637-415C-8EBA-7F3B9DD44C26}"/>
              </a:ext>
            </a:extLst>
          </p:cNvPr>
          <p:cNvSpPr txBox="1"/>
          <p:nvPr/>
        </p:nvSpPr>
        <p:spPr>
          <a:xfrm>
            <a:off x="6267767" y="5378510"/>
            <a:ext cx="45253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 err="1"/>
              <a:t>Oscillations</a:t>
            </a:r>
            <a:r>
              <a:rPr lang="es-ES" sz="1600" dirty="0"/>
              <a:t> </a:t>
            </a:r>
            <a:r>
              <a:rPr lang="en-US" sz="1600" dirty="0"/>
              <a:t>around the MPP with variable perturb step </a:t>
            </a:r>
            <a:r>
              <a:rPr lang="es-ES" sz="1600" dirty="0" err="1"/>
              <a:t>under</a:t>
            </a:r>
            <a:r>
              <a:rPr lang="es-ES" sz="1600" dirty="0"/>
              <a:t> STC.</a:t>
            </a:r>
            <a:endParaRPr lang="en-US" sz="1600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CB79DFCB-EE96-4A41-9A1C-06B553051649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712" y="1286909"/>
            <a:ext cx="4050543" cy="4050543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58830019-E78A-4292-AB44-BE098A70B7B9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286909"/>
            <a:ext cx="4050543" cy="405054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uadroTexto 13">
                <a:extLst>
                  <a:ext uri="{FF2B5EF4-FFF2-40B4-BE49-F238E27FC236}">
                    <a16:creationId xmlns:a16="http://schemas.microsoft.com/office/drawing/2014/main" id="{A6968E02-F677-49A4-A0D3-A6B9A78811FD}"/>
                  </a:ext>
                </a:extLst>
              </p:cNvPr>
              <p:cNvSpPr txBox="1"/>
              <p:nvPr/>
            </p:nvSpPr>
            <p:spPr>
              <a:xfrm>
                <a:off x="1723634" y="6075739"/>
                <a:ext cx="2600857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s-ES" sz="2000" b="0" i="1" smtClean="0">
                              <a:latin typeface="Cambria Math" panose="02040503050406030204" pitchFamily="18" charset="0"/>
                            </a:rPr>
                            <m:t>𝑀𝑃𝑃𝑇</m:t>
                          </m:r>
                        </m:sub>
                      </m:sSub>
                      <m:r>
                        <a:rPr lang="es-ES" sz="2000" b="0" i="1" smtClean="0">
                          <a:latin typeface="Cambria Math" panose="02040503050406030204" pitchFamily="18" charset="0"/>
                        </a:rPr>
                        <m:t>=99.38%</m:t>
                      </m:r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14" name="CuadroTexto 13">
                <a:extLst>
                  <a:ext uri="{FF2B5EF4-FFF2-40B4-BE49-F238E27FC236}">
                    <a16:creationId xmlns:a16="http://schemas.microsoft.com/office/drawing/2014/main" id="{A6968E02-F677-49A4-A0D3-A6B9A78811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3634" y="6075739"/>
                <a:ext cx="2600857" cy="307777"/>
              </a:xfrm>
              <a:prstGeom prst="rect">
                <a:avLst/>
              </a:prstGeom>
              <a:blipFill>
                <a:blip r:embed="rId5"/>
                <a:stretch>
                  <a:fillRect b="-30000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uadroTexto 14">
                <a:extLst>
                  <a:ext uri="{FF2B5EF4-FFF2-40B4-BE49-F238E27FC236}">
                    <a16:creationId xmlns:a16="http://schemas.microsoft.com/office/drawing/2014/main" id="{907AC7C4-C80E-426B-9F6A-05A5C13D1061}"/>
                  </a:ext>
                </a:extLst>
              </p:cNvPr>
              <p:cNvSpPr txBox="1"/>
              <p:nvPr/>
            </p:nvSpPr>
            <p:spPr>
              <a:xfrm>
                <a:off x="7344146" y="6077732"/>
                <a:ext cx="2600857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s-ES" sz="2000" b="0" i="1" smtClean="0">
                              <a:latin typeface="Cambria Math" panose="02040503050406030204" pitchFamily="18" charset="0"/>
                            </a:rPr>
                            <m:t>𝑀𝑃𝑃𝑇</m:t>
                          </m:r>
                        </m:sub>
                      </m:sSub>
                      <m:r>
                        <a:rPr lang="es-ES" sz="2000" b="0" i="1" smtClean="0">
                          <a:latin typeface="Cambria Math" panose="02040503050406030204" pitchFamily="18" charset="0"/>
                        </a:rPr>
                        <m:t>=99.96%</m:t>
                      </m:r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15" name="CuadroTexto 14">
                <a:extLst>
                  <a:ext uri="{FF2B5EF4-FFF2-40B4-BE49-F238E27FC236}">
                    <a16:creationId xmlns:a16="http://schemas.microsoft.com/office/drawing/2014/main" id="{907AC7C4-C80E-426B-9F6A-05A5C13D10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4146" y="6077732"/>
                <a:ext cx="2600857" cy="307777"/>
              </a:xfrm>
              <a:prstGeom prst="rect">
                <a:avLst/>
              </a:prstGeom>
              <a:blipFill>
                <a:blip r:embed="rId6"/>
                <a:stretch>
                  <a:fillRect b="-30000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Pladsholder til slidenummer 1">
            <a:extLst>
              <a:ext uri="{FF2B5EF4-FFF2-40B4-BE49-F238E27FC236}">
                <a16:creationId xmlns:a16="http://schemas.microsoft.com/office/drawing/2014/main" id="{3766E1D2-30EF-4BF2-8F6D-529ED916EFCD}"/>
              </a:ext>
            </a:extLst>
          </p:cNvPr>
          <p:cNvSpPr txBox="1">
            <a:spLocks/>
          </p:cNvSpPr>
          <p:nvPr/>
        </p:nvSpPr>
        <p:spPr>
          <a:xfrm>
            <a:off x="11335499" y="593223"/>
            <a:ext cx="389141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Slide</a:t>
            </a:r>
          </a:p>
        </p:txBody>
      </p:sp>
      <p:sp>
        <p:nvSpPr>
          <p:cNvPr id="16" name="Pladsholder til slidenummer 1">
            <a:extLst>
              <a:ext uri="{FF2B5EF4-FFF2-40B4-BE49-F238E27FC236}">
                <a16:creationId xmlns:a16="http://schemas.microsoft.com/office/drawing/2014/main" id="{40CB867D-AAF9-4C94-88E9-9B4A213B0EF0}"/>
              </a:ext>
            </a:extLst>
          </p:cNvPr>
          <p:cNvSpPr txBox="1">
            <a:spLocks/>
          </p:cNvSpPr>
          <p:nvPr/>
        </p:nvSpPr>
        <p:spPr>
          <a:xfrm>
            <a:off x="11364307" y="755148"/>
            <a:ext cx="48063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of 59</a:t>
            </a:r>
          </a:p>
        </p:txBody>
      </p:sp>
      <p:sp>
        <p:nvSpPr>
          <p:cNvPr id="18" name="Pladsholder til slidenummer 1">
            <a:extLst>
              <a:ext uri="{FF2B5EF4-FFF2-40B4-BE49-F238E27FC236}">
                <a16:creationId xmlns:a16="http://schemas.microsoft.com/office/drawing/2014/main" id="{F3688F61-0FE0-4DAE-B428-3488B304B4C5}"/>
              </a:ext>
            </a:extLst>
          </p:cNvPr>
          <p:cNvSpPr txBox="1">
            <a:spLocks/>
          </p:cNvSpPr>
          <p:nvPr/>
        </p:nvSpPr>
        <p:spPr>
          <a:xfrm>
            <a:off x="10761026" y="6264777"/>
            <a:ext cx="811214" cy="222933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 err="1"/>
              <a:t>Thassilo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53221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>
            <a:extLst>
              <a:ext uri="{FF2B5EF4-FFF2-40B4-BE49-F238E27FC236}">
                <a16:creationId xmlns:a16="http://schemas.microsoft.com/office/drawing/2014/main" id="{B479FD0A-DE42-4D67-8F9A-6B5E723F04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D8D877B3-D348-4611-9BDB-C5374591D951}" type="slidenum">
              <a:rPr lang="en-US" smtClean="0"/>
              <a:pPr rtl="0"/>
              <a:t>32</a:t>
            </a:fld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B9C98A7-98E7-4079-B0FD-7FDD32D17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571" y="294859"/>
            <a:ext cx="11360786" cy="1281648"/>
          </a:xfrm>
        </p:spPr>
        <p:txBody>
          <a:bodyPr/>
          <a:lstStyle/>
          <a:p>
            <a:r>
              <a:rPr lang="en-US" dirty="0"/>
              <a:t>Fixed vs variable perturb step – Boost</a:t>
            </a:r>
          </a:p>
        </p:txBody>
      </p:sp>
      <p:sp>
        <p:nvSpPr>
          <p:cNvPr id="10" name="Tekstfelt 9">
            <a:extLst>
              <a:ext uri="{FF2B5EF4-FFF2-40B4-BE49-F238E27FC236}">
                <a16:creationId xmlns:a16="http://schemas.microsoft.com/office/drawing/2014/main" id="{09ED0E04-5F96-4036-B8AC-BFCC34957C9B}"/>
              </a:ext>
            </a:extLst>
          </p:cNvPr>
          <p:cNvSpPr txBox="1"/>
          <p:nvPr/>
        </p:nvSpPr>
        <p:spPr>
          <a:xfrm>
            <a:off x="442571" y="5178948"/>
            <a:ext cx="48889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 err="1"/>
              <a:t>Oscillations</a:t>
            </a:r>
            <a:r>
              <a:rPr lang="es-ES" sz="1600" dirty="0"/>
              <a:t> </a:t>
            </a:r>
            <a:r>
              <a:rPr lang="en-US" sz="1600" dirty="0"/>
              <a:t>around the MPP with fixed perturb step </a:t>
            </a:r>
            <a:r>
              <a:rPr lang="es-ES" sz="1600" dirty="0" err="1"/>
              <a:t>under</a:t>
            </a:r>
            <a:r>
              <a:rPr lang="es-ES" sz="1600" dirty="0"/>
              <a:t> STC.</a:t>
            </a:r>
            <a:endParaRPr lang="en-US" sz="1600" dirty="0"/>
          </a:p>
        </p:txBody>
      </p:sp>
      <p:sp>
        <p:nvSpPr>
          <p:cNvPr id="13" name="Tekstfelt 12">
            <a:extLst>
              <a:ext uri="{FF2B5EF4-FFF2-40B4-BE49-F238E27FC236}">
                <a16:creationId xmlns:a16="http://schemas.microsoft.com/office/drawing/2014/main" id="{94F9F3E4-A637-415C-8EBA-7F3B9DD44C26}"/>
              </a:ext>
            </a:extLst>
          </p:cNvPr>
          <p:cNvSpPr txBox="1"/>
          <p:nvPr/>
        </p:nvSpPr>
        <p:spPr>
          <a:xfrm>
            <a:off x="6341643" y="5121188"/>
            <a:ext cx="45253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 err="1"/>
              <a:t>Oscillations</a:t>
            </a:r>
            <a:r>
              <a:rPr lang="es-ES" sz="1600" dirty="0"/>
              <a:t> </a:t>
            </a:r>
            <a:r>
              <a:rPr lang="en-US" sz="1600" dirty="0"/>
              <a:t>around the MPP with variable perturb step </a:t>
            </a:r>
            <a:r>
              <a:rPr lang="es-ES" sz="1600" dirty="0" err="1"/>
              <a:t>under</a:t>
            </a:r>
            <a:r>
              <a:rPr lang="es-ES" sz="1600" dirty="0"/>
              <a:t> STC.</a:t>
            </a:r>
            <a:endParaRPr lang="en-US" sz="160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4EAA4C6-CEF0-4B8E-B630-ACF2BB563297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865" y="1255277"/>
            <a:ext cx="3923671" cy="3923671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6EB1A49E-3D18-4417-BA03-EBF4C317E211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136" y="1255276"/>
            <a:ext cx="3923672" cy="392367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uadroTexto 13">
                <a:extLst>
                  <a:ext uri="{FF2B5EF4-FFF2-40B4-BE49-F238E27FC236}">
                    <a16:creationId xmlns:a16="http://schemas.microsoft.com/office/drawing/2014/main" id="{DF8D7180-7A27-4697-A4ED-0EE0789AFFEB}"/>
                  </a:ext>
                </a:extLst>
              </p:cNvPr>
              <p:cNvSpPr txBox="1"/>
              <p:nvPr/>
            </p:nvSpPr>
            <p:spPr>
              <a:xfrm>
                <a:off x="1723634" y="5873084"/>
                <a:ext cx="2600857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s-ES" sz="2000" b="0" i="1" smtClean="0">
                              <a:latin typeface="Cambria Math" panose="02040503050406030204" pitchFamily="18" charset="0"/>
                            </a:rPr>
                            <m:t>𝑀𝑃𝑃𝑇</m:t>
                          </m:r>
                        </m:sub>
                      </m:sSub>
                      <m:r>
                        <a:rPr lang="es-ES" sz="2000" b="0" i="1" smtClean="0">
                          <a:latin typeface="Cambria Math" panose="02040503050406030204" pitchFamily="18" charset="0"/>
                        </a:rPr>
                        <m:t>=96.40%</m:t>
                      </m:r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14" name="CuadroTexto 13">
                <a:extLst>
                  <a:ext uri="{FF2B5EF4-FFF2-40B4-BE49-F238E27FC236}">
                    <a16:creationId xmlns:a16="http://schemas.microsoft.com/office/drawing/2014/main" id="{DF8D7180-7A27-4697-A4ED-0EE0789AFF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3634" y="5873084"/>
                <a:ext cx="2600857" cy="307777"/>
              </a:xfrm>
              <a:prstGeom prst="rect">
                <a:avLst/>
              </a:prstGeom>
              <a:blipFill>
                <a:blip r:embed="rId5"/>
                <a:stretch>
                  <a:fillRect b="-27451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uadroTexto 14">
                <a:extLst>
                  <a:ext uri="{FF2B5EF4-FFF2-40B4-BE49-F238E27FC236}">
                    <a16:creationId xmlns:a16="http://schemas.microsoft.com/office/drawing/2014/main" id="{65288CAE-1BAA-4BF9-BD55-90225D7627BA}"/>
                  </a:ext>
                </a:extLst>
              </p:cNvPr>
              <p:cNvSpPr txBox="1"/>
              <p:nvPr/>
            </p:nvSpPr>
            <p:spPr>
              <a:xfrm>
                <a:off x="7396655" y="5873083"/>
                <a:ext cx="2600857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s-ES" sz="2000" b="0" i="1" smtClean="0">
                              <a:latin typeface="Cambria Math" panose="02040503050406030204" pitchFamily="18" charset="0"/>
                            </a:rPr>
                            <m:t>𝑀𝑃𝑃𝑇</m:t>
                          </m:r>
                        </m:sub>
                      </m:sSub>
                      <m:r>
                        <a:rPr lang="es-ES" sz="2000" b="0" i="1" smtClean="0">
                          <a:latin typeface="Cambria Math" panose="02040503050406030204" pitchFamily="18" charset="0"/>
                        </a:rPr>
                        <m:t>=99.82%</m:t>
                      </m:r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15" name="CuadroTexto 14">
                <a:extLst>
                  <a:ext uri="{FF2B5EF4-FFF2-40B4-BE49-F238E27FC236}">
                    <a16:creationId xmlns:a16="http://schemas.microsoft.com/office/drawing/2014/main" id="{65288CAE-1BAA-4BF9-BD55-90225D7627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6655" y="5873083"/>
                <a:ext cx="2600857" cy="307777"/>
              </a:xfrm>
              <a:prstGeom prst="rect">
                <a:avLst/>
              </a:prstGeom>
              <a:blipFill>
                <a:blip r:embed="rId6"/>
                <a:stretch>
                  <a:fillRect b="-27451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Pladsholder til slidenummer 1">
            <a:extLst>
              <a:ext uri="{FF2B5EF4-FFF2-40B4-BE49-F238E27FC236}">
                <a16:creationId xmlns:a16="http://schemas.microsoft.com/office/drawing/2014/main" id="{E1343E83-5D02-4771-82B4-C19DF231BEE4}"/>
              </a:ext>
            </a:extLst>
          </p:cNvPr>
          <p:cNvSpPr txBox="1">
            <a:spLocks/>
          </p:cNvSpPr>
          <p:nvPr/>
        </p:nvSpPr>
        <p:spPr>
          <a:xfrm>
            <a:off x="11335499" y="593223"/>
            <a:ext cx="389141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Slide</a:t>
            </a:r>
          </a:p>
        </p:txBody>
      </p:sp>
      <p:sp>
        <p:nvSpPr>
          <p:cNvPr id="12" name="Pladsholder til slidenummer 1">
            <a:extLst>
              <a:ext uri="{FF2B5EF4-FFF2-40B4-BE49-F238E27FC236}">
                <a16:creationId xmlns:a16="http://schemas.microsoft.com/office/drawing/2014/main" id="{B2055259-9B11-463F-8D22-B68E2DEA6685}"/>
              </a:ext>
            </a:extLst>
          </p:cNvPr>
          <p:cNvSpPr txBox="1">
            <a:spLocks/>
          </p:cNvSpPr>
          <p:nvPr/>
        </p:nvSpPr>
        <p:spPr>
          <a:xfrm>
            <a:off x="11364307" y="755148"/>
            <a:ext cx="48063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of 59</a:t>
            </a:r>
          </a:p>
        </p:txBody>
      </p:sp>
      <p:sp>
        <p:nvSpPr>
          <p:cNvPr id="17" name="Pladsholder til slidenummer 1">
            <a:extLst>
              <a:ext uri="{FF2B5EF4-FFF2-40B4-BE49-F238E27FC236}">
                <a16:creationId xmlns:a16="http://schemas.microsoft.com/office/drawing/2014/main" id="{0DE20069-6FF4-43C3-A979-3DF5F236BF42}"/>
              </a:ext>
            </a:extLst>
          </p:cNvPr>
          <p:cNvSpPr txBox="1">
            <a:spLocks/>
          </p:cNvSpPr>
          <p:nvPr/>
        </p:nvSpPr>
        <p:spPr>
          <a:xfrm>
            <a:off x="10761026" y="6264777"/>
            <a:ext cx="811214" cy="222933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 err="1"/>
              <a:t>Thassilo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71457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3434" y="1144237"/>
            <a:ext cx="6236096" cy="5040000"/>
          </a:xfrm>
          <a:prstGeom prst="rect">
            <a:avLst/>
          </a:prstGeom>
        </p:spPr>
      </p:pic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33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6145023" cy="1621619"/>
          </a:xfrm>
        </p:spPr>
        <p:txBody>
          <a:bodyPr rtlCol="0"/>
          <a:lstStyle/>
          <a:p>
            <a:pPr rtl="0"/>
            <a:r>
              <a:rPr lang="en-GB" dirty="0"/>
              <a:t>Final implementation</a:t>
            </a:r>
            <a:endParaRPr lang="da-DK" dirty="0">
              <a:solidFill>
                <a:schemeClr val="accent4"/>
              </a:solidFill>
            </a:endParaRPr>
          </a:p>
        </p:txBody>
      </p:sp>
      <p:sp>
        <p:nvSpPr>
          <p:cNvPr id="4" name="Tekstfelt 3"/>
          <p:cNvSpPr txBox="1"/>
          <p:nvPr/>
        </p:nvSpPr>
        <p:spPr>
          <a:xfrm>
            <a:off x="212470" y="2099764"/>
            <a:ext cx="6627241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r>
              <a:rPr lang="da-DK" sz="1600" spc="300" dirty="0"/>
              <a:t>Main issues:</a:t>
            </a:r>
          </a:p>
          <a:p>
            <a:pPr rtl="0"/>
            <a:endParaRPr lang="da-DK" sz="1600" spc="300" dirty="0"/>
          </a:p>
          <a:p>
            <a:pPr rtl="0"/>
            <a:endParaRPr lang="da-DK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/>
              <a:t>Measurements were read too fast.</a:t>
            </a: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/>
              <a:t>Perturb step decreased after false positive MPP detection.</a:t>
            </a: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>
              <a:sym typeface="Wingdings" panose="05000000000000000000" pitchFamily="2" charset="2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>
                <a:sym typeface="Wingdings" panose="05000000000000000000" pitchFamily="2" charset="2"/>
              </a:rPr>
              <a:t>Environmental variables’ changes.</a:t>
            </a: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/>
          </a:p>
        </p:txBody>
      </p:sp>
      <p:sp>
        <p:nvSpPr>
          <p:cNvPr id="6" name="Pladsholder til slidenummer 1">
            <a:extLst>
              <a:ext uri="{FF2B5EF4-FFF2-40B4-BE49-F238E27FC236}">
                <a16:creationId xmlns:a16="http://schemas.microsoft.com/office/drawing/2014/main" id="{223A9702-03EA-427B-A710-A15B88D394DA}"/>
              </a:ext>
            </a:extLst>
          </p:cNvPr>
          <p:cNvSpPr txBox="1">
            <a:spLocks/>
          </p:cNvSpPr>
          <p:nvPr/>
        </p:nvSpPr>
        <p:spPr>
          <a:xfrm>
            <a:off x="11335499" y="593223"/>
            <a:ext cx="389141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Slide</a:t>
            </a:r>
          </a:p>
        </p:txBody>
      </p:sp>
      <p:sp>
        <p:nvSpPr>
          <p:cNvPr id="7" name="Pladsholder til slidenummer 1">
            <a:extLst>
              <a:ext uri="{FF2B5EF4-FFF2-40B4-BE49-F238E27FC236}">
                <a16:creationId xmlns:a16="http://schemas.microsoft.com/office/drawing/2014/main" id="{20D14B60-1CFC-4964-ACDE-36FB6CBEB45D}"/>
              </a:ext>
            </a:extLst>
          </p:cNvPr>
          <p:cNvSpPr txBox="1">
            <a:spLocks/>
          </p:cNvSpPr>
          <p:nvPr/>
        </p:nvSpPr>
        <p:spPr>
          <a:xfrm>
            <a:off x="11364307" y="755148"/>
            <a:ext cx="48063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of 59</a:t>
            </a:r>
          </a:p>
        </p:txBody>
      </p:sp>
      <p:sp>
        <p:nvSpPr>
          <p:cNvPr id="8" name="Pladsholder til slidenummer 1">
            <a:extLst>
              <a:ext uri="{FF2B5EF4-FFF2-40B4-BE49-F238E27FC236}">
                <a16:creationId xmlns:a16="http://schemas.microsoft.com/office/drawing/2014/main" id="{E3B3C071-9724-4E87-9EFD-05EEF75414BD}"/>
              </a:ext>
            </a:extLst>
          </p:cNvPr>
          <p:cNvSpPr txBox="1">
            <a:spLocks/>
          </p:cNvSpPr>
          <p:nvPr/>
        </p:nvSpPr>
        <p:spPr>
          <a:xfrm>
            <a:off x="10761026" y="6264777"/>
            <a:ext cx="699454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Nicolás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29372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1094" y="1198024"/>
            <a:ext cx="5345225" cy="4320000"/>
          </a:xfrm>
          <a:prstGeom prst="rect">
            <a:avLst/>
          </a:prstGeom>
        </p:spPr>
      </p:pic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34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6145023" cy="1621619"/>
          </a:xfrm>
        </p:spPr>
        <p:txBody>
          <a:bodyPr rtlCol="0"/>
          <a:lstStyle/>
          <a:p>
            <a:pPr rtl="0"/>
            <a:r>
              <a:rPr lang="en-GB" dirty="0"/>
              <a:t>Final implementation</a:t>
            </a:r>
            <a:endParaRPr lang="da-DK" dirty="0">
              <a:solidFill>
                <a:schemeClr val="accent4"/>
              </a:solidFill>
            </a:endParaRPr>
          </a:p>
        </p:txBody>
      </p:sp>
      <p:pic>
        <p:nvPicPr>
          <p:cNvPr id="6" name="Grafik 12" descr="Ein Bild, das Text enthält.&#10;&#10;Mit hoher Zuverlässigkeit generierte Beschreibung">
            <a:extLst>
              <a:ext uri="{FF2B5EF4-FFF2-40B4-BE49-F238E27FC236}">
                <a16:creationId xmlns:a16="http://schemas.microsoft.com/office/drawing/2014/main" id="{2A246994-E9AE-409E-8199-EFA19A1F7D1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21" t="1" b="-11415"/>
          <a:stretch/>
        </p:blipFill>
        <p:spPr>
          <a:xfrm>
            <a:off x="-76200" y="1161913"/>
            <a:ext cx="6709650" cy="5653753"/>
          </a:xfrm>
          <a:prstGeom prst="rect">
            <a:avLst/>
          </a:prstGeom>
        </p:spPr>
      </p:pic>
      <p:sp>
        <p:nvSpPr>
          <p:cNvPr id="7" name="Multiplikationszeichen 13">
            <a:extLst>
              <a:ext uri="{FF2B5EF4-FFF2-40B4-BE49-F238E27FC236}">
                <a16:creationId xmlns:a16="http://schemas.microsoft.com/office/drawing/2014/main" id="{0D0F4732-D839-4786-AC4A-FAA937AA32A4}"/>
              </a:ext>
            </a:extLst>
          </p:cNvPr>
          <p:cNvSpPr/>
          <p:nvPr/>
        </p:nvSpPr>
        <p:spPr>
          <a:xfrm>
            <a:off x="6197403" y="5455965"/>
            <a:ext cx="180000" cy="180000"/>
          </a:xfrm>
          <a:prstGeom prst="mathMultiply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Multiplikationszeichen 13">
            <a:extLst>
              <a:ext uri="{FF2B5EF4-FFF2-40B4-BE49-F238E27FC236}">
                <a16:creationId xmlns:a16="http://schemas.microsoft.com/office/drawing/2014/main" id="{0D0F4732-D839-4786-AC4A-FAA937AA32A4}"/>
              </a:ext>
            </a:extLst>
          </p:cNvPr>
          <p:cNvSpPr/>
          <p:nvPr/>
        </p:nvSpPr>
        <p:spPr>
          <a:xfrm>
            <a:off x="6171998" y="5083434"/>
            <a:ext cx="180000" cy="180000"/>
          </a:xfrm>
          <a:prstGeom prst="mathMultiply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Multiplikationszeichen 13">
            <a:extLst>
              <a:ext uri="{FF2B5EF4-FFF2-40B4-BE49-F238E27FC236}">
                <a16:creationId xmlns:a16="http://schemas.microsoft.com/office/drawing/2014/main" id="{0D0F4732-D839-4786-AC4A-FAA937AA32A4}"/>
              </a:ext>
            </a:extLst>
          </p:cNvPr>
          <p:cNvSpPr/>
          <p:nvPr/>
        </p:nvSpPr>
        <p:spPr>
          <a:xfrm>
            <a:off x="6129668" y="4719368"/>
            <a:ext cx="180000" cy="180000"/>
          </a:xfrm>
          <a:prstGeom prst="mathMultiply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Multiplikationszeichen 13">
            <a:extLst>
              <a:ext uri="{FF2B5EF4-FFF2-40B4-BE49-F238E27FC236}">
                <a16:creationId xmlns:a16="http://schemas.microsoft.com/office/drawing/2014/main" id="{0D0F4732-D839-4786-AC4A-FAA937AA32A4}"/>
              </a:ext>
            </a:extLst>
          </p:cNvPr>
          <p:cNvSpPr/>
          <p:nvPr/>
        </p:nvSpPr>
        <p:spPr>
          <a:xfrm>
            <a:off x="6078866" y="4355294"/>
            <a:ext cx="180000" cy="180000"/>
          </a:xfrm>
          <a:prstGeom prst="mathMultiply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Multiplikationszeichen 13">
            <a:extLst>
              <a:ext uri="{FF2B5EF4-FFF2-40B4-BE49-F238E27FC236}">
                <a16:creationId xmlns:a16="http://schemas.microsoft.com/office/drawing/2014/main" id="{0D0F4732-D839-4786-AC4A-FAA937AA32A4}"/>
              </a:ext>
            </a:extLst>
          </p:cNvPr>
          <p:cNvSpPr/>
          <p:nvPr/>
        </p:nvSpPr>
        <p:spPr>
          <a:xfrm>
            <a:off x="6028072" y="3965831"/>
            <a:ext cx="180000" cy="180000"/>
          </a:xfrm>
          <a:prstGeom prst="mathMultiply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Multiplikationszeichen 13">
            <a:extLst>
              <a:ext uri="{FF2B5EF4-FFF2-40B4-BE49-F238E27FC236}">
                <a16:creationId xmlns:a16="http://schemas.microsoft.com/office/drawing/2014/main" id="{0D0F4732-D839-4786-AC4A-FAA937AA32A4}"/>
              </a:ext>
            </a:extLst>
          </p:cNvPr>
          <p:cNvSpPr/>
          <p:nvPr/>
        </p:nvSpPr>
        <p:spPr>
          <a:xfrm>
            <a:off x="5968803" y="3559427"/>
            <a:ext cx="180000" cy="180000"/>
          </a:xfrm>
          <a:prstGeom prst="mathMultiply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Multiplikationszeichen 13">
            <a:extLst>
              <a:ext uri="{FF2B5EF4-FFF2-40B4-BE49-F238E27FC236}">
                <a16:creationId xmlns:a16="http://schemas.microsoft.com/office/drawing/2014/main" id="{0D0F4732-D839-4786-AC4A-FAA937AA32A4}"/>
              </a:ext>
            </a:extLst>
          </p:cNvPr>
          <p:cNvSpPr/>
          <p:nvPr/>
        </p:nvSpPr>
        <p:spPr>
          <a:xfrm>
            <a:off x="5892602" y="3093756"/>
            <a:ext cx="180000" cy="180000"/>
          </a:xfrm>
          <a:prstGeom prst="mathMultiply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Multiplikationszeichen 13">
            <a:extLst>
              <a:ext uri="{FF2B5EF4-FFF2-40B4-BE49-F238E27FC236}">
                <a16:creationId xmlns:a16="http://schemas.microsoft.com/office/drawing/2014/main" id="{0D0F4732-D839-4786-AC4A-FAA937AA32A4}"/>
              </a:ext>
            </a:extLst>
          </p:cNvPr>
          <p:cNvSpPr/>
          <p:nvPr/>
        </p:nvSpPr>
        <p:spPr>
          <a:xfrm>
            <a:off x="5807936" y="2645022"/>
            <a:ext cx="180000" cy="180000"/>
          </a:xfrm>
          <a:prstGeom prst="mathMultiply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Multiplikationszeichen 13">
            <a:extLst>
              <a:ext uri="{FF2B5EF4-FFF2-40B4-BE49-F238E27FC236}">
                <a16:creationId xmlns:a16="http://schemas.microsoft.com/office/drawing/2014/main" id="{0D0F4732-D839-4786-AC4A-FAA937AA32A4}"/>
              </a:ext>
            </a:extLst>
          </p:cNvPr>
          <p:cNvSpPr/>
          <p:nvPr/>
        </p:nvSpPr>
        <p:spPr>
          <a:xfrm>
            <a:off x="5723268" y="2272486"/>
            <a:ext cx="180000" cy="180000"/>
          </a:xfrm>
          <a:prstGeom prst="mathMultiply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Multiplikationszeichen 13">
            <a:extLst>
              <a:ext uri="{FF2B5EF4-FFF2-40B4-BE49-F238E27FC236}">
                <a16:creationId xmlns:a16="http://schemas.microsoft.com/office/drawing/2014/main" id="{0D0F4732-D839-4786-AC4A-FAA937AA32A4}"/>
              </a:ext>
            </a:extLst>
          </p:cNvPr>
          <p:cNvSpPr/>
          <p:nvPr/>
        </p:nvSpPr>
        <p:spPr>
          <a:xfrm>
            <a:off x="5562402" y="1899954"/>
            <a:ext cx="180000" cy="180000"/>
          </a:xfrm>
          <a:prstGeom prst="mathMultiply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Multiplikationszeichen 13">
            <a:extLst>
              <a:ext uri="{FF2B5EF4-FFF2-40B4-BE49-F238E27FC236}">
                <a16:creationId xmlns:a16="http://schemas.microsoft.com/office/drawing/2014/main" id="{0D0F4732-D839-4786-AC4A-FAA937AA32A4}"/>
              </a:ext>
            </a:extLst>
          </p:cNvPr>
          <p:cNvSpPr/>
          <p:nvPr/>
        </p:nvSpPr>
        <p:spPr>
          <a:xfrm>
            <a:off x="5359200" y="1629020"/>
            <a:ext cx="180000" cy="180000"/>
          </a:xfrm>
          <a:prstGeom prst="mathMultiply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Multiplikationszeichen 13">
            <a:extLst>
              <a:ext uri="{FF2B5EF4-FFF2-40B4-BE49-F238E27FC236}">
                <a16:creationId xmlns:a16="http://schemas.microsoft.com/office/drawing/2014/main" id="{0D0F4732-D839-4786-AC4A-FAA937AA32A4}"/>
              </a:ext>
            </a:extLst>
          </p:cNvPr>
          <p:cNvSpPr/>
          <p:nvPr/>
        </p:nvSpPr>
        <p:spPr>
          <a:xfrm>
            <a:off x="5029001" y="1629019"/>
            <a:ext cx="180000" cy="180000"/>
          </a:xfrm>
          <a:prstGeom prst="mathMultiply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Multiplikationszeichen 13">
            <a:extLst>
              <a:ext uri="{FF2B5EF4-FFF2-40B4-BE49-F238E27FC236}">
                <a16:creationId xmlns:a16="http://schemas.microsoft.com/office/drawing/2014/main" id="{0D0F4732-D839-4786-AC4A-FAA937AA32A4}"/>
              </a:ext>
            </a:extLst>
          </p:cNvPr>
          <p:cNvSpPr/>
          <p:nvPr/>
        </p:nvSpPr>
        <p:spPr>
          <a:xfrm>
            <a:off x="4766534" y="1798351"/>
            <a:ext cx="180000" cy="180000"/>
          </a:xfrm>
          <a:prstGeom prst="mathMultiply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Multiplikationszeichen 13">
            <a:extLst>
              <a:ext uri="{FF2B5EF4-FFF2-40B4-BE49-F238E27FC236}">
                <a16:creationId xmlns:a16="http://schemas.microsoft.com/office/drawing/2014/main" id="{0D0F4732-D839-4786-AC4A-FAA937AA32A4}"/>
              </a:ext>
            </a:extLst>
          </p:cNvPr>
          <p:cNvSpPr/>
          <p:nvPr/>
        </p:nvSpPr>
        <p:spPr>
          <a:xfrm>
            <a:off x="4495602" y="2010019"/>
            <a:ext cx="180000" cy="180000"/>
          </a:xfrm>
          <a:prstGeom prst="mathMultiply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Multiplikationszeichen 13">
            <a:extLst>
              <a:ext uri="{FF2B5EF4-FFF2-40B4-BE49-F238E27FC236}">
                <a16:creationId xmlns:a16="http://schemas.microsoft.com/office/drawing/2014/main" id="{0D0F4732-D839-4786-AC4A-FAA937AA32A4}"/>
              </a:ext>
            </a:extLst>
          </p:cNvPr>
          <p:cNvSpPr/>
          <p:nvPr/>
        </p:nvSpPr>
        <p:spPr>
          <a:xfrm>
            <a:off x="4182330" y="2297889"/>
            <a:ext cx="180000" cy="180000"/>
          </a:xfrm>
          <a:prstGeom prst="mathMultiply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Multiplikationszeichen 13">
            <a:extLst>
              <a:ext uri="{FF2B5EF4-FFF2-40B4-BE49-F238E27FC236}">
                <a16:creationId xmlns:a16="http://schemas.microsoft.com/office/drawing/2014/main" id="{0D0F4732-D839-4786-AC4A-FAA937AA32A4}"/>
              </a:ext>
            </a:extLst>
          </p:cNvPr>
          <p:cNvSpPr/>
          <p:nvPr/>
        </p:nvSpPr>
        <p:spPr>
          <a:xfrm>
            <a:off x="3860599" y="2602688"/>
            <a:ext cx="180000" cy="180000"/>
          </a:xfrm>
          <a:prstGeom prst="mathMultiply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Conector recto 26"/>
          <p:cNvCxnSpPr/>
          <p:nvPr/>
        </p:nvCxnSpPr>
        <p:spPr>
          <a:xfrm>
            <a:off x="5449200" y="1720036"/>
            <a:ext cx="0" cy="42849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cto 29"/>
          <p:cNvCxnSpPr/>
          <p:nvPr/>
        </p:nvCxnSpPr>
        <p:spPr>
          <a:xfrm>
            <a:off x="5301555" y="1659696"/>
            <a:ext cx="0" cy="43452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CuadroTexto 31"/>
              <p:cNvSpPr txBox="1"/>
              <p:nvPr/>
            </p:nvSpPr>
            <p:spPr>
              <a:xfrm>
                <a:off x="4595760" y="5273513"/>
                <a:ext cx="66767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s-ES" b="0" i="0" dirty="0" smtClean="0"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ES" b="0" i="0" dirty="0" smtClean="0">
                              <a:latin typeface="Cambria Math" panose="02040503050406030204" pitchFamily="18" charset="0"/>
                            </a:rPr>
                            <m:t>MPP</m:t>
                          </m:r>
                        </m:sub>
                      </m:sSub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32" name="CuadroTexto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5760" y="5273513"/>
                <a:ext cx="667675" cy="369332"/>
              </a:xfrm>
              <a:prstGeom prst="rect">
                <a:avLst/>
              </a:prstGeom>
              <a:blipFill>
                <a:blip r:embed="rId5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CuadroTexto 33"/>
              <p:cNvSpPr txBox="1"/>
              <p:nvPr/>
            </p:nvSpPr>
            <p:spPr>
              <a:xfrm>
                <a:off x="5441926" y="5225791"/>
                <a:ext cx="7777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s-ES" b="0" i="0" dirty="0" smtClean="0"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ES" b="0" i="0" dirty="0" smtClean="0">
                              <a:latin typeface="Cambria Math" panose="02040503050406030204" pitchFamily="18" charset="0"/>
                            </a:rPr>
                            <m:t>MPP</m:t>
                          </m:r>
                          <m:r>
                            <a:rPr lang="es-ES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34" name="CuadroTexto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1926" y="5225791"/>
                <a:ext cx="777742" cy="369332"/>
              </a:xfrm>
              <a:prstGeom prst="rect">
                <a:avLst/>
              </a:prstGeom>
              <a:blipFill>
                <a:blip r:embed="rId6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ángulo 3"/>
          <p:cNvSpPr/>
          <p:nvPr/>
        </p:nvSpPr>
        <p:spPr>
          <a:xfrm>
            <a:off x="6962369" y="1060836"/>
            <a:ext cx="964504" cy="651852"/>
          </a:xfrm>
          <a:prstGeom prst="rect">
            <a:avLst/>
          </a:prstGeom>
          <a:solidFill>
            <a:schemeClr val="bg1"/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 err="1">
                <a:solidFill>
                  <a:schemeClr val="tx1"/>
                </a:solidFill>
              </a:rPr>
              <a:t>Pmax</a:t>
            </a:r>
            <a:endParaRPr lang="es-ES" b="1" dirty="0">
              <a:solidFill>
                <a:schemeClr val="tx1"/>
              </a:solidFill>
            </a:endParaRPr>
          </a:p>
          <a:p>
            <a:pPr algn="ctr"/>
            <a:r>
              <a:rPr lang="es-ES" b="1" dirty="0" err="1">
                <a:solidFill>
                  <a:schemeClr val="tx1"/>
                </a:solidFill>
              </a:rPr>
              <a:t>Vmax</a:t>
            </a:r>
            <a:endParaRPr lang="es-ES" b="1" dirty="0">
              <a:solidFill>
                <a:schemeClr val="tx1"/>
              </a:solidFill>
            </a:endParaRPr>
          </a:p>
        </p:txBody>
      </p:sp>
      <p:sp>
        <p:nvSpPr>
          <p:cNvPr id="8" name="Rectángulo 7"/>
          <p:cNvSpPr/>
          <p:nvPr/>
        </p:nvSpPr>
        <p:spPr>
          <a:xfrm>
            <a:off x="7546057" y="5456521"/>
            <a:ext cx="436529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pc="300" dirty="0"/>
              <a:t>Perturbation step &amp; condition </a:t>
            </a:r>
          </a:p>
          <a:p>
            <a:r>
              <a:rPr lang="en-GB" spc="300" dirty="0"/>
              <a:t>change detection FSM</a:t>
            </a:r>
            <a:endParaRPr lang="es-ES" dirty="0"/>
          </a:p>
        </p:txBody>
      </p:sp>
      <p:sp>
        <p:nvSpPr>
          <p:cNvPr id="28" name="Pladsholder til slidenummer 1">
            <a:extLst>
              <a:ext uri="{FF2B5EF4-FFF2-40B4-BE49-F238E27FC236}">
                <a16:creationId xmlns:a16="http://schemas.microsoft.com/office/drawing/2014/main" id="{6194B5D5-3282-4A9F-A799-0B6C6B35505E}"/>
              </a:ext>
            </a:extLst>
          </p:cNvPr>
          <p:cNvSpPr txBox="1">
            <a:spLocks/>
          </p:cNvSpPr>
          <p:nvPr/>
        </p:nvSpPr>
        <p:spPr>
          <a:xfrm>
            <a:off x="11335499" y="593223"/>
            <a:ext cx="389141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Slide</a:t>
            </a:r>
          </a:p>
        </p:txBody>
      </p:sp>
      <p:sp>
        <p:nvSpPr>
          <p:cNvPr id="29" name="Pladsholder til slidenummer 1">
            <a:extLst>
              <a:ext uri="{FF2B5EF4-FFF2-40B4-BE49-F238E27FC236}">
                <a16:creationId xmlns:a16="http://schemas.microsoft.com/office/drawing/2014/main" id="{0E440583-14FC-4097-85D2-5FB2A449E7FA}"/>
              </a:ext>
            </a:extLst>
          </p:cNvPr>
          <p:cNvSpPr txBox="1">
            <a:spLocks/>
          </p:cNvSpPr>
          <p:nvPr/>
        </p:nvSpPr>
        <p:spPr>
          <a:xfrm>
            <a:off x="11364307" y="755148"/>
            <a:ext cx="48063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of 59</a:t>
            </a:r>
          </a:p>
        </p:txBody>
      </p:sp>
      <p:sp>
        <p:nvSpPr>
          <p:cNvPr id="33" name="Pladsholder til slidenummer 1">
            <a:extLst>
              <a:ext uri="{FF2B5EF4-FFF2-40B4-BE49-F238E27FC236}">
                <a16:creationId xmlns:a16="http://schemas.microsoft.com/office/drawing/2014/main" id="{C391F4EB-D1A0-4072-A243-9C64328F84FB}"/>
              </a:ext>
            </a:extLst>
          </p:cNvPr>
          <p:cNvSpPr txBox="1">
            <a:spLocks/>
          </p:cNvSpPr>
          <p:nvPr/>
        </p:nvSpPr>
        <p:spPr>
          <a:xfrm>
            <a:off x="10761026" y="6264777"/>
            <a:ext cx="699454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Nicolás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42017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248" y="1365123"/>
            <a:ext cx="10334928" cy="5400000"/>
          </a:xfrm>
          <a:prstGeom prst="rect">
            <a:avLst/>
          </a:prstGeom>
        </p:spPr>
      </p:pic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35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6145023" cy="1621619"/>
          </a:xfrm>
        </p:spPr>
        <p:txBody>
          <a:bodyPr rtlCol="0"/>
          <a:lstStyle/>
          <a:p>
            <a:pPr rtl="0"/>
            <a:r>
              <a:rPr lang="en-GB" dirty="0"/>
              <a:t>Final implementation</a:t>
            </a:r>
            <a:endParaRPr lang="da-DK" dirty="0">
              <a:solidFill>
                <a:schemeClr val="accent4"/>
              </a:solidFill>
            </a:endParaRPr>
          </a:p>
        </p:txBody>
      </p:sp>
      <p:sp>
        <p:nvSpPr>
          <p:cNvPr id="7" name="Tekstfelt 3"/>
          <p:cNvSpPr txBox="1"/>
          <p:nvPr/>
        </p:nvSpPr>
        <p:spPr>
          <a:xfrm>
            <a:off x="3653028" y="5319455"/>
            <a:ext cx="3079369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/>
              <a:t>3 seconds sim time</a:t>
            </a:r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/>
              <a:t>Boost, 8 panels</a:t>
            </a:r>
          </a:p>
        </p:txBody>
      </p:sp>
      <p:sp>
        <p:nvSpPr>
          <p:cNvPr id="6" name="Tekstfelt 3"/>
          <p:cNvSpPr txBox="1"/>
          <p:nvPr/>
        </p:nvSpPr>
        <p:spPr>
          <a:xfrm>
            <a:off x="6241796" y="4689501"/>
            <a:ext cx="279400" cy="26161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rtl="0"/>
            <a:endParaRPr lang="en-GB" sz="1100" spc="300" dirty="0">
              <a:solidFill>
                <a:srgbClr val="000000"/>
              </a:solidFill>
            </a:endParaRPr>
          </a:p>
        </p:txBody>
      </p:sp>
      <p:sp>
        <p:nvSpPr>
          <p:cNvPr id="8" name="Pladsholder til slidenummer 1">
            <a:extLst>
              <a:ext uri="{FF2B5EF4-FFF2-40B4-BE49-F238E27FC236}">
                <a16:creationId xmlns:a16="http://schemas.microsoft.com/office/drawing/2014/main" id="{538615A1-A3E2-4D95-A40A-5C2966F1F397}"/>
              </a:ext>
            </a:extLst>
          </p:cNvPr>
          <p:cNvSpPr txBox="1">
            <a:spLocks/>
          </p:cNvSpPr>
          <p:nvPr/>
        </p:nvSpPr>
        <p:spPr>
          <a:xfrm>
            <a:off x="11335499" y="593223"/>
            <a:ext cx="389141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Slide</a:t>
            </a:r>
          </a:p>
        </p:txBody>
      </p:sp>
      <p:sp>
        <p:nvSpPr>
          <p:cNvPr id="9" name="Pladsholder til slidenummer 1">
            <a:extLst>
              <a:ext uri="{FF2B5EF4-FFF2-40B4-BE49-F238E27FC236}">
                <a16:creationId xmlns:a16="http://schemas.microsoft.com/office/drawing/2014/main" id="{50BF1551-17BC-45A0-A458-4783A0C63ECC}"/>
              </a:ext>
            </a:extLst>
          </p:cNvPr>
          <p:cNvSpPr txBox="1">
            <a:spLocks/>
          </p:cNvSpPr>
          <p:nvPr/>
        </p:nvSpPr>
        <p:spPr>
          <a:xfrm>
            <a:off x="11364307" y="755148"/>
            <a:ext cx="48063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of 59</a:t>
            </a:r>
          </a:p>
        </p:txBody>
      </p:sp>
      <p:sp>
        <p:nvSpPr>
          <p:cNvPr id="10" name="Pladsholder til slidenummer 1">
            <a:extLst>
              <a:ext uri="{FF2B5EF4-FFF2-40B4-BE49-F238E27FC236}">
                <a16:creationId xmlns:a16="http://schemas.microsoft.com/office/drawing/2014/main" id="{40AC69C3-C416-47BA-A2AF-42DC53D4FDB0}"/>
              </a:ext>
            </a:extLst>
          </p:cNvPr>
          <p:cNvSpPr txBox="1">
            <a:spLocks/>
          </p:cNvSpPr>
          <p:nvPr/>
        </p:nvSpPr>
        <p:spPr>
          <a:xfrm>
            <a:off x="11254899" y="6270994"/>
            <a:ext cx="699454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Nicolás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58143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tIns="0" rtlCol="0" anchor="ctr" anchorCtr="0"/>
          <a:lstStyle/>
          <a:p>
            <a:pPr rtl="0"/>
            <a:r>
              <a:rPr lang="en-GB" dirty="0"/>
              <a:t>Converter Design</a:t>
            </a:r>
            <a:endParaRPr lang="da-DK" dirty="0">
              <a:solidFill>
                <a:srgbClr val="FF0000"/>
              </a:solidFill>
            </a:endParaRPr>
          </a:p>
        </p:txBody>
      </p:sp>
      <p:pic>
        <p:nvPicPr>
          <p:cNvPr id="13" name="Pladsholder til billede 12">
            <a:extLst>
              <a:ext uri="{FF2B5EF4-FFF2-40B4-BE49-F238E27FC236}">
                <a16:creationId xmlns:a16="http://schemas.microsoft.com/office/drawing/2014/main" id="{6BD6A36B-E3F9-4EE9-B0D3-E6B437842F1F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97" t="14439" r="5136" b="8968"/>
          <a:stretch/>
        </p:blipFill>
        <p:spPr>
          <a:xfrm>
            <a:off x="0" y="-135925"/>
            <a:ext cx="12192000" cy="7309556"/>
          </a:xfrm>
        </p:spPr>
      </p:pic>
      <p:sp>
        <p:nvSpPr>
          <p:cNvPr id="11" name="Titel 1">
            <a:extLst>
              <a:ext uri="{FF2B5EF4-FFF2-40B4-BE49-F238E27FC236}">
                <a16:creationId xmlns:a16="http://schemas.microsoft.com/office/drawing/2014/main" id="{F317DAAF-84F4-4F11-A1E4-55448A286A42}"/>
              </a:ext>
            </a:extLst>
          </p:cNvPr>
          <p:cNvSpPr txBox="1">
            <a:spLocks/>
          </p:cNvSpPr>
          <p:nvPr/>
        </p:nvSpPr>
        <p:spPr>
          <a:xfrm>
            <a:off x="2593975" y="2828893"/>
            <a:ext cx="7341129" cy="1036319"/>
          </a:xfrm>
          <a:prstGeom prst="rect">
            <a:avLst/>
          </a:prstGeom>
          <a:solidFill>
            <a:schemeClr val="bg1"/>
          </a:solidFill>
          <a:effectLst/>
        </p:spPr>
        <p:txBody>
          <a:bodyPr vert="horz" lIns="0" tIns="0" rIns="0" bIns="0" rtlCol="0" anchor="ctr" anchorCtr="0">
            <a:noAutofit/>
          </a:bodyPr>
          <a:lstStyle>
            <a:lvl1pPr algn="ctr" defTabSz="914318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1" kern="1200" spc="300" baseline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GB" dirty="0"/>
              <a:t>Test Results</a:t>
            </a:r>
            <a:endParaRPr lang="da-DK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550966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71" b="3276"/>
          <a:stretch/>
        </p:blipFill>
        <p:spPr>
          <a:xfrm>
            <a:off x="5121780" y="572420"/>
            <a:ext cx="7053518" cy="5919521"/>
          </a:xfrm>
          <a:prstGeom prst="rect">
            <a:avLst/>
          </a:prstGeom>
        </p:spPr>
      </p:pic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37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3308221" cy="1621619"/>
          </a:xfrm>
        </p:spPr>
        <p:txBody>
          <a:bodyPr rtlCol="0"/>
          <a:lstStyle/>
          <a:p>
            <a:pPr rtl="0"/>
            <a:r>
              <a:rPr lang="en-GB" dirty="0"/>
              <a:t>Testing</a:t>
            </a:r>
            <a:br>
              <a:rPr lang="en-GB" dirty="0"/>
            </a:br>
            <a:r>
              <a:rPr lang="en-GB" dirty="0"/>
              <a:t>Overview</a:t>
            </a:r>
            <a:endParaRPr lang="da-DK" dirty="0">
              <a:solidFill>
                <a:schemeClr val="accent4"/>
              </a:solidFill>
            </a:endParaRPr>
          </a:p>
        </p:txBody>
      </p:sp>
      <p:sp>
        <p:nvSpPr>
          <p:cNvPr id="5" name="Tekstfelt 3">
            <a:extLst>
              <a:ext uri="{FF2B5EF4-FFF2-40B4-BE49-F238E27FC236}">
                <a16:creationId xmlns:a16="http://schemas.microsoft.com/office/drawing/2014/main" id="{EEF38C12-2D37-499F-944A-101C034B918D}"/>
              </a:ext>
            </a:extLst>
          </p:cNvPr>
          <p:cNvSpPr txBox="1"/>
          <p:nvPr/>
        </p:nvSpPr>
        <p:spPr>
          <a:xfrm>
            <a:off x="89041" y="2194625"/>
            <a:ext cx="5032739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endParaRPr lang="da-DK" sz="14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400" spc="300" dirty="0"/>
              <a:t>Model of the PV panel.</a:t>
            </a: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400" spc="300" dirty="0">
              <a:sym typeface="Wingdings" panose="05000000000000000000" pitchFamily="2" charset="2"/>
            </a:endParaRPr>
          </a:p>
          <a:p>
            <a:pPr rtl="0"/>
            <a:endParaRPr lang="en-GB" sz="1400" spc="300" dirty="0">
              <a:sym typeface="Wingdings" panose="05000000000000000000" pitchFamily="2" charset="2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400" spc="300" dirty="0">
                <a:sym typeface="Wingdings" panose="05000000000000000000" pitchFamily="2" charset="2"/>
              </a:rPr>
              <a:t>Standard test conditions.</a:t>
            </a:r>
          </a:p>
          <a:p>
            <a:pPr rtl="0"/>
            <a:endParaRPr lang="en-GB" sz="1400" spc="300" dirty="0">
              <a:sym typeface="Wingdings" panose="05000000000000000000" pitchFamily="2" charset="2"/>
            </a:endParaRPr>
          </a:p>
          <a:p>
            <a:pPr rtl="0"/>
            <a:endParaRPr lang="en-GB" sz="1400" spc="300" dirty="0">
              <a:sym typeface="Wingdings" panose="05000000000000000000" pitchFamily="2" charset="2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400" spc="300" dirty="0">
                <a:sym typeface="Wingdings" panose="05000000000000000000" pitchFamily="2" charset="2"/>
              </a:rPr>
              <a:t>Boundary between modes of operation. </a:t>
            </a:r>
          </a:p>
          <a:p>
            <a:pPr rtl="0"/>
            <a:endParaRPr lang="en-GB" sz="1400" spc="300" dirty="0">
              <a:sym typeface="Wingdings" panose="05000000000000000000" pitchFamily="2" charset="2"/>
            </a:endParaRPr>
          </a:p>
          <a:p>
            <a:pPr rtl="0"/>
            <a:endParaRPr lang="en-GB" sz="1400" spc="300" dirty="0">
              <a:sym typeface="Wingdings" panose="05000000000000000000" pitchFamily="2" charset="2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400" spc="300" dirty="0">
                <a:sym typeface="Wingdings" panose="05000000000000000000" pitchFamily="2" charset="2"/>
              </a:rPr>
              <a:t>Sudden changes in environmental.</a:t>
            </a: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400" spc="300" dirty="0">
              <a:sym typeface="Wingdings" panose="05000000000000000000" pitchFamily="2" charset="2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400" spc="300" dirty="0">
              <a:sym typeface="Wingdings" panose="05000000000000000000" pitchFamily="2" charset="2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400" spc="300" dirty="0">
                <a:sym typeface="Wingdings" panose="05000000000000000000" pitchFamily="2" charset="2"/>
              </a:rPr>
              <a:t>Converter’s efficiency.</a:t>
            </a: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400" spc="300" dirty="0">
              <a:sym typeface="Wingdings" panose="05000000000000000000" pitchFamily="2" charset="2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>
              <a:sym typeface="Wingdings" panose="05000000000000000000" pitchFamily="2" charset="2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>
                <a:sym typeface="Wingdings" panose="05000000000000000000" pitchFamily="2" charset="2"/>
              </a:rPr>
              <a:t>…</a:t>
            </a: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>
              <a:sym typeface="Wingdings" panose="05000000000000000000" pitchFamily="2" charset="2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>
              <a:sym typeface="Wingdings" panose="05000000000000000000" pitchFamily="2" charset="2"/>
            </a:endParaRPr>
          </a:p>
          <a:p>
            <a:r>
              <a:rPr lang="en-GB" sz="1600" spc="300" dirty="0">
                <a:sym typeface="Wingdings" panose="05000000000000000000" pitchFamily="2" charset="2"/>
              </a:rPr>
              <a:t> </a:t>
            </a:r>
          </a:p>
          <a:p>
            <a:pPr rtl="0"/>
            <a:r>
              <a:rPr lang="en-GB" sz="1600" spc="300" dirty="0"/>
              <a:t>   </a:t>
            </a:r>
          </a:p>
        </p:txBody>
      </p:sp>
      <p:sp>
        <p:nvSpPr>
          <p:cNvPr id="6" name="Pladsholder til slidenummer 1">
            <a:extLst>
              <a:ext uri="{FF2B5EF4-FFF2-40B4-BE49-F238E27FC236}">
                <a16:creationId xmlns:a16="http://schemas.microsoft.com/office/drawing/2014/main" id="{5273C974-543D-4EFF-B891-4F912107680C}"/>
              </a:ext>
            </a:extLst>
          </p:cNvPr>
          <p:cNvSpPr txBox="1">
            <a:spLocks/>
          </p:cNvSpPr>
          <p:nvPr/>
        </p:nvSpPr>
        <p:spPr>
          <a:xfrm>
            <a:off x="11335499" y="593223"/>
            <a:ext cx="389141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Slide</a:t>
            </a:r>
          </a:p>
        </p:txBody>
      </p:sp>
      <p:sp>
        <p:nvSpPr>
          <p:cNvPr id="7" name="Pladsholder til slidenummer 1">
            <a:extLst>
              <a:ext uri="{FF2B5EF4-FFF2-40B4-BE49-F238E27FC236}">
                <a16:creationId xmlns:a16="http://schemas.microsoft.com/office/drawing/2014/main" id="{27573F31-3B27-4B74-BE8F-64B80890EAE9}"/>
              </a:ext>
            </a:extLst>
          </p:cNvPr>
          <p:cNvSpPr txBox="1">
            <a:spLocks/>
          </p:cNvSpPr>
          <p:nvPr/>
        </p:nvSpPr>
        <p:spPr>
          <a:xfrm>
            <a:off x="11364307" y="755148"/>
            <a:ext cx="48063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of 59</a:t>
            </a:r>
          </a:p>
        </p:txBody>
      </p:sp>
      <p:sp>
        <p:nvSpPr>
          <p:cNvPr id="9" name="Pladsholder til slidenummer 1">
            <a:extLst>
              <a:ext uri="{FF2B5EF4-FFF2-40B4-BE49-F238E27FC236}">
                <a16:creationId xmlns:a16="http://schemas.microsoft.com/office/drawing/2014/main" id="{9ACBC6CE-B0FE-4B62-A7A7-DE90FEAB3A4A}"/>
              </a:ext>
            </a:extLst>
          </p:cNvPr>
          <p:cNvSpPr txBox="1">
            <a:spLocks/>
          </p:cNvSpPr>
          <p:nvPr/>
        </p:nvSpPr>
        <p:spPr>
          <a:xfrm>
            <a:off x="10761026" y="6264777"/>
            <a:ext cx="699454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Nicolás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742234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38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11875898" cy="1621619"/>
          </a:xfrm>
        </p:spPr>
        <p:txBody>
          <a:bodyPr rtlCol="0"/>
          <a:lstStyle/>
          <a:p>
            <a:pPr rtl="0"/>
            <a:r>
              <a:rPr lang="en-GB" dirty="0"/>
              <a:t>Test setup</a:t>
            </a:r>
            <a:endParaRPr lang="da-DK" dirty="0">
              <a:solidFill>
                <a:schemeClr val="accent4"/>
              </a:solidFill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7642" y="1441939"/>
            <a:ext cx="6586838" cy="4933696"/>
          </a:xfrm>
          <a:prstGeom prst="rect">
            <a:avLst/>
          </a:prstGeom>
        </p:spPr>
      </p:pic>
      <p:sp>
        <p:nvSpPr>
          <p:cNvPr id="6" name="Pladsholder til slidenummer 1">
            <a:extLst>
              <a:ext uri="{FF2B5EF4-FFF2-40B4-BE49-F238E27FC236}">
                <a16:creationId xmlns:a16="http://schemas.microsoft.com/office/drawing/2014/main" id="{92C7C6C2-A5DE-45DC-AD02-4BCCFA396087}"/>
              </a:ext>
            </a:extLst>
          </p:cNvPr>
          <p:cNvSpPr txBox="1">
            <a:spLocks/>
          </p:cNvSpPr>
          <p:nvPr/>
        </p:nvSpPr>
        <p:spPr>
          <a:xfrm>
            <a:off x="11335499" y="593223"/>
            <a:ext cx="389141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Slide</a:t>
            </a:r>
          </a:p>
        </p:txBody>
      </p:sp>
      <p:sp>
        <p:nvSpPr>
          <p:cNvPr id="7" name="Pladsholder til slidenummer 1">
            <a:extLst>
              <a:ext uri="{FF2B5EF4-FFF2-40B4-BE49-F238E27FC236}">
                <a16:creationId xmlns:a16="http://schemas.microsoft.com/office/drawing/2014/main" id="{89D43C9A-D331-4CBA-BF3B-9D6289002CAF}"/>
              </a:ext>
            </a:extLst>
          </p:cNvPr>
          <p:cNvSpPr txBox="1">
            <a:spLocks/>
          </p:cNvSpPr>
          <p:nvPr/>
        </p:nvSpPr>
        <p:spPr>
          <a:xfrm>
            <a:off x="11364307" y="755148"/>
            <a:ext cx="48063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of 59</a:t>
            </a:r>
          </a:p>
        </p:txBody>
      </p:sp>
      <p:sp>
        <p:nvSpPr>
          <p:cNvPr id="8" name="Pladsholder til slidenummer 1">
            <a:extLst>
              <a:ext uri="{FF2B5EF4-FFF2-40B4-BE49-F238E27FC236}">
                <a16:creationId xmlns:a16="http://schemas.microsoft.com/office/drawing/2014/main" id="{F5585578-5399-4848-911F-CAEA012B27FB}"/>
              </a:ext>
            </a:extLst>
          </p:cNvPr>
          <p:cNvSpPr txBox="1">
            <a:spLocks/>
          </p:cNvSpPr>
          <p:nvPr/>
        </p:nvSpPr>
        <p:spPr>
          <a:xfrm>
            <a:off x="10761026" y="6264777"/>
            <a:ext cx="841694" cy="233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 err="1"/>
              <a:t>Estefanía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063725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39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11875898" cy="1621619"/>
          </a:xfrm>
        </p:spPr>
        <p:txBody>
          <a:bodyPr rtlCol="0"/>
          <a:lstStyle/>
          <a:p>
            <a:pPr rtl="0"/>
            <a:r>
              <a:rPr lang="en-GB" dirty="0"/>
              <a:t>Test setup</a:t>
            </a:r>
            <a:endParaRPr lang="da-DK" dirty="0">
              <a:solidFill>
                <a:schemeClr val="accent4"/>
              </a:solidFill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B17D010D-9F61-4758-BDD1-E2ED92CE81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1345" y="3492968"/>
            <a:ext cx="4348125" cy="3261094"/>
          </a:xfrm>
          <a:prstGeom prst="rect">
            <a:avLst/>
          </a:prstGeom>
        </p:spPr>
      </p:pic>
      <p:sp>
        <p:nvSpPr>
          <p:cNvPr id="9" name="Tekstfelt 9">
            <a:extLst>
              <a:ext uri="{FF2B5EF4-FFF2-40B4-BE49-F238E27FC236}">
                <a16:creationId xmlns:a16="http://schemas.microsoft.com/office/drawing/2014/main" id="{B00DF070-D087-4A24-B1DE-27B323B3ACD6}"/>
              </a:ext>
            </a:extLst>
          </p:cNvPr>
          <p:cNvSpPr txBox="1"/>
          <p:nvPr/>
        </p:nvSpPr>
        <p:spPr>
          <a:xfrm>
            <a:off x="723900" y="4397995"/>
            <a:ext cx="48889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 err="1"/>
              <a:t>PLECs</a:t>
            </a:r>
            <a:r>
              <a:rPr lang="es-ES" sz="1600" dirty="0"/>
              <a:t> </a:t>
            </a:r>
            <a:r>
              <a:rPr lang="es-ES" sz="1600" dirty="0" err="1"/>
              <a:t>model</a:t>
            </a:r>
            <a:r>
              <a:rPr lang="es-ES" sz="1600" dirty="0"/>
              <a:t> </a:t>
            </a:r>
            <a:r>
              <a:rPr lang="es-ES" sz="1600" dirty="0" err="1"/>
              <a:t>for</a:t>
            </a:r>
            <a:r>
              <a:rPr lang="es-ES" sz="1600" dirty="0"/>
              <a:t> interface </a:t>
            </a:r>
            <a:r>
              <a:rPr lang="es-ES" sz="1600" dirty="0" err="1"/>
              <a:t>with</a:t>
            </a:r>
            <a:r>
              <a:rPr lang="es-ES" sz="1600" dirty="0"/>
              <a:t> </a:t>
            </a:r>
            <a:r>
              <a:rPr lang="es-ES" sz="1600" dirty="0" err="1"/>
              <a:t>the</a:t>
            </a:r>
            <a:r>
              <a:rPr lang="es-ES" sz="1600" dirty="0"/>
              <a:t> RT Box.</a:t>
            </a:r>
            <a:endParaRPr lang="en-US" sz="1600"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F0E44720-3392-4445-9264-6DBB9B97CD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1345" y="1402559"/>
            <a:ext cx="4348125" cy="2026441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65FC4C24-BE33-4D80-B984-480A5BB8ED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0631" y="1170082"/>
            <a:ext cx="6880714" cy="3195927"/>
          </a:xfrm>
          <a:prstGeom prst="rect">
            <a:avLst/>
          </a:prstGeom>
        </p:spPr>
      </p:pic>
      <p:sp>
        <p:nvSpPr>
          <p:cNvPr id="12" name="Tekstfelt 3">
            <a:extLst>
              <a:ext uri="{FF2B5EF4-FFF2-40B4-BE49-F238E27FC236}">
                <a16:creationId xmlns:a16="http://schemas.microsoft.com/office/drawing/2014/main" id="{523B40F8-A4AC-4700-9B8C-D4661B5CE92F}"/>
              </a:ext>
            </a:extLst>
          </p:cNvPr>
          <p:cNvSpPr txBox="1"/>
          <p:nvPr/>
        </p:nvSpPr>
        <p:spPr>
          <a:xfrm>
            <a:off x="587374" y="1087609"/>
            <a:ext cx="4739425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endParaRPr lang="en-GB" b="1" spc="300" dirty="0">
              <a:sym typeface="Wingdings" panose="05000000000000000000" pitchFamily="2" charset="2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b="1" u="sng" spc="300" dirty="0">
                <a:sym typeface="Wingdings" panose="05000000000000000000" pitchFamily="2" charset="2"/>
              </a:rPr>
              <a:t>RT Box:</a:t>
            </a:r>
          </a:p>
          <a:p>
            <a:r>
              <a:rPr lang="en-GB" sz="1600" spc="300" dirty="0">
                <a:sym typeface="Wingdings" panose="05000000000000000000" pitchFamily="2" charset="2"/>
              </a:rPr>
              <a:t> </a:t>
            </a:r>
          </a:p>
          <a:p>
            <a:pPr rtl="0"/>
            <a:r>
              <a:rPr lang="en-GB" sz="1600" spc="300" dirty="0"/>
              <a:t>   </a:t>
            </a:r>
          </a:p>
        </p:txBody>
      </p:sp>
      <p:sp>
        <p:nvSpPr>
          <p:cNvPr id="13" name="Pladsholder til slidenummer 1">
            <a:extLst>
              <a:ext uri="{FF2B5EF4-FFF2-40B4-BE49-F238E27FC236}">
                <a16:creationId xmlns:a16="http://schemas.microsoft.com/office/drawing/2014/main" id="{891D71EA-CE2A-43E6-8072-4C92D7D303CF}"/>
              </a:ext>
            </a:extLst>
          </p:cNvPr>
          <p:cNvSpPr txBox="1">
            <a:spLocks/>
          </p:cNvSpPr>
          <p:nvPr/>
        </p:nvSpPr>
        <p:spPr>
          <a:xfrm>
            <a:off x="11335499" y="593223"/>
            <a:ext cx="389141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Slide</a:t>
            </a:r>
          </a:p>
        </p:txBody>
      </p:sp>
      <p:sp>
        <p:nvSpPr>
          <p:cNvPr id="14" name="Pladsholder til slidenummer 1">
            <a:extLst>
              <a:ext uri="{FF2B5EF4-FFF2-40B4-BE49-F238E27FC236}">
                <a16:creationId xmlns:a16="http://schemas.microsoft.com/office/drawing/2014/main" id="{381917C1-1758-49E9-9CD3-51DE4F49F8D2}"/>
              </a:ext>
            </a:extLst>
          </p:cNvPr>
          <p:cNvSpPr txBox="1">
            <a:spLocks/>
          </p:cNvSpPr>
          <p:nvPr/>
        </p:nvSpPr>
        <p:spPr>
          <a:xfrm>
            <a:off x="11364307" y="755148"/>
            <a:ext cx="48063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of 59</a:t>
            </a:r>
          </a:p>
        </p:txBody>
      </p:sp>
      <p:sp>
        <p:nvSpPr>
          <p:cNvPr id="15" name="Pladsholder til slidenummer 1">
            <a:extLst>
              <a:ext uri="{FF2B5EF4-FFF2-40B4-BE49-F238E27FC236}">
                <a16:creationId xmlns:a16="http://schemas.microsoft.com/office/drawing/2014/main" id="{19278329-C35F-4108-BFEF-4CCB4920B95A}"/>
              </a:ext>
            </a:extLst>
          </p:cNvPr>
          <p:cNvSpPr txBox="1">
            <a:spLocks/>
          </p:cNvSpPr>
          <p:nvPr/>
        </p:nvSpPr>
        <p:spPr>
          <a:xfrm>
            <a:off x="550631" y="6291314"/>
            <a:ext cx="841694" cy="233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 err="1"/>
              <a:t>Estefanía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36242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>
          <a:xfrm>
            <a:off x="11339887" y="593223"/>
            <a:ext cx="571468" cy="227164"/>
          </a:xfrm>
        </p:spPr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4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6145023" cy="1621619"/>
          </a:xfrm>
        </p:spPr>
        <p:txBody>
          <a:bodyPr rtlCol="0"/>
          <a:lstStyle/>
          <a:p>
            <a:pPr rtl="0"/>
            <a:r>
              <a:rPr lang="en-GB" dirty="0"/>
              <a:t>Motivation</a:t>
            </a:r>
            <a:endParaRPr lang="da-DK" dirty="0">
              <a:solidFill>
                <a:schemeClr val="accent4"/>
              </a:solidFill>
            </a:endParaRPr>
          </a:p>
        </p:txBody>
      </p:sp>
      <p:sp>
        <p:nvSpPr>
          <p:cNvPr id="7" name="Tekstfelt 3">
            <a:extLst>
              <a:ext uri="{FF2B5EF4-FFF2-40B4-BE49-F238E27FC236}">
                <a16:creationId xmlns:a16="http://schemas.microsoft.com/office/drawing/2014/main" id="{C09BB522-CCFE-42D1-A14E-418EC7291D3C}"/>
              </a:ext>
            </a:extLst>
          </p:cNvPr>
          <p:cNvSpPr txBox="1"/>
          <p:nvPr/>
        </p:nvSpPr>
        <p:spPr>
          <a:xfrm>
            <a:off x="587374" y="2159811"/>
            <a:ext cx="588067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Global need of transition towards clean energy.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Wind and solar energy production as fastest growing method in 2017.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Improve current generation efficiencies.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</p:txBody>
      </p:sp>
      <p:pic>
        <p:nvPicPr>
          <p:cNvPr id="5" name="Imagen 4" descr="Imagen que contiene panel solar, azul, cielo, objeto de exteriores&#10;&#10;Descripción generada automáticamente">
            <a:extLst>
              <a:ext uri="{FF2B5EF4-FFF2-40B4-BE49-F238E27FC236}">
                <a16:creationId xmlns:a16="http://schemas.microsoft.com/office/drawing/2014/main" id="{FEE2EE83-4137-4550-8CE9-5A44B2973C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8047" y="1980892"/>
            <a:ext cx="5566637" cy="3289377"/>
          </a:xfrm>
          <a:prstGeom prst="rect">
            <a:avLst/>
          </a:prstGeom>
        </p:spPr>
      </p:pic>
      <p:sp>
        <p:nvSpPr>
          <p:cNvPr id="6" name="Pladsholder til slidenummer 1">
            <a:extLst>
              <a:ext uri="{FF2B5EF4-FFF2-40B4-BE49-F238E27FC236}">
                <a16:creationId xmlns:a16="http://schemas.microsoft.com/office/drawing/2014/main" id="{70FD7841-52C2-4C89-8542-25574FF2696E}"/>
              </a:ext>
            </a:extLst>
          </p:cNvPr>
          <p:cNvSpPr txBox="1">
            <a:spLocks/>
          </p:cNvSpPr>
          <p:nvPr/>
        </p:nvSpPr>
        <p:spPr>
          <a:xfrm>
            <a:off x="11335499" y="593223"/>
            <a:ext cx="48063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Slide</a:t>
            </a:r>
          </a:p>
        </p:txBody>
      </p:sp>
      <p:sp>
        <p:nvSpPr>
          <p:cNvPr id="8" name="Pladsholder til slidenummer 1">
            <a:extLst>
              <a:ext uri="{FF2B5EF4-FFF2-40B4-BE49-F238E27FC236}">
                <a16:creationId xmlns:a16="http://schemas.microsoft.com/office/drawing/2014/main" id="{A5330B14-DD9A-4363-9113-C39831D473CB}"/>
              </a:ext>
            </a:extLst>
          </p:cNvPr>
          <p:cNvSpPr txBox="1">
            <a:spLocks/>
          </p:cNvSpPr>
          <p:nvPr/>
        </p:nvSpPr>
        <p:spPr>
          <a:xfrm>
            <a:off x="11364307" y="755148"/>
            <a:ext cx="48063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of 59</a:t>
            </a:r>
          </a:p>
        </p:txBody>
      </p:sp>
      <p:sp>
        <p:nvSpPr>
          <p:cNvPr id="10" name="Pladsholder til slidenummer 1">
            <a:extLst>
              <a:ext uri="{FF2B5EF4-FFF2-40B4-BE49-F238E27FC236}">
                <a16:creationId xmlns:a16="http://schemas.microsoft.com/office/drawing/2014/main" id="{A202AC04-95C6-49F4-B711-35B22DE41B8E}"/>
              </a:ext>
            </a:extLst>
          </p:cNvPr>
          <p:cNvSpPr txBox="1">
            <a:spLocks/>
          </p:cNvSpPr>
          <p:nvPr/>
        </p:nvSpPr>
        <p:spPr>
          <a:xfrm>
            <a:off x="10761026" y="6264777"/>
            <a:ext cx="699454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 err="1"/>
              <a:t>Aitor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472325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40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4"/>
            <a:ext cx="10868615" cy="994742"/>
          </a:xfrm>
        </p:spPr>
        <p:txBody>
          <a:bodyPr rtlCol="0"/>
          <a:lstStyle/>
          <a:p>
            <a:pPr rtl="0"/>
            <a:r>
              <a:rPr lang="en-GB" dirty="0"/>
              <a:t>PV panel curves </a:t>
            </a:r>
            <a:endParaRPr lang="da-DK" dirty="0">
              <a:solidFill>
                <a:schemeClr val="accent4"/>
              </a:solidFill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0E66FF95-DB94-465E-9E06-54E3D4064C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513" y="1633485"/>
            <a:ext cx="5886403" cy="2694869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50FB4139-9BA1-470E-8053-3DA1FC4BD6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5250" y="1649231"/>
            <a:ext cx="5884421" cy="269396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6" name="Tabla 15">
                <a:extLst>
                  <a:ext uri="{FF2B5EF4-FFF2-40B4-BE49-F238E27FC236}">
                    <a16:creationId xmlns:a16="http://schemas.microsoft.com/office/drawing/2014/main" id="{0384D164-EBDC-4F3C-A6E4-72AFE8CAA723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2974110" y="4846870"/>
              <a:ext cx="6243779" cy="15849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42916">
                      <a:extLst>
                        <a:ext uri="{9D8B030D-6E8A-4147-A177-3AD203B41FA5}">
                          <a16:colId xmlns:a16="http://schemas.microsoft.com/office/drawing/2014/main" val="3742964332"/>
                        </a:ext>
                      </a:extLst>
                    </a:gridCol>
                    <a:gridCol w="1456451">
                      <a:extLst>
                        <a:ext uri="{9D8B030D-6E8A-4147-A177-3AD203B41FA5}">
                          <a16:colId xmlns:a16="http://schemas.microsoft.com/office/drawing/2014/main" val="937636019"/>
                        </a:ext>
                      </a:extLst>
                    </a:gridCol>
                    <a:gridCol w="1246901">
                      <a:extLst>
                        <a:ext uri="{9D8B030D-6E8A-4147-A177-3AD203B41FA5}">
                          <a16:colId xmlns:a16="http://schemas.microsoft.com/office/drawing/2014/main" val="1462686205"/>
                        </a:ext>
                      </a:extLst>
                    </a:gridCol>
                    <a:gridCol w="1145900">
                      <a:extLst>
                        <a:ext uri="{9D8B030D-6E8A-4147-A177-3AD203B41FA5}">
                          <a16:colId xmlns:a16="http://schemas.microsoft.com/office/drawing/2014/main" val="2321768610"/>
                        </a:ext>
                      </a:extLst>
                    </a:gridCol>
                    <a:gridCol w="1351611">
                      <a:extLst>
                        <a:ext uri="{9D8B030D-6E8A-4147-A177-3AD203B41FA5}">
                          <a16:colId xmlns:a16="http://schemas.microsoft.com/office/drawing/2014/main" val="4050956129"/>
                        </a:ext>
                      </a:extLst>
                    </a:gridCol>
                  </a:tblGrid>
                  <a:tr h="505027">
                    <a:tc>
                      <a:txBody>
                        <a:bodyPr/>
                        <a:lstStyle/>
                        <a:p>
                          <a:endParaRPr lang="es-E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1000 W/m2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18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600" dirty="0"/>
                            <a:t>800 W/m2</a:t>
                          </a:r>
                        </a:p>
                        <a:p>
                          <a:pPr algn="ctr"/>
                          <a:endParaRPr lang="es-E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18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600" dirty="0"/>
                            <a:t>600 W/m2</a:t>
                          </a:r>
                        </a:p>
                        <a:p>
                          <a:pPr algn="ctr"/>
                          <a:endParaRPr lang="es-E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18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600" dirty="0"/>
                            <a:t>400 W/m2</a:t>
                          </a:r>
                        </a:p>
                        <a:p>
                          <a:pPr algn="ctr"/>
                          <a:endParaRPr lang="es-E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5867978"/>
                      </a:ext>
                    </a:extLst>
                  </a:tr>
                  <a:tr h="292384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s-ES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</a:rPr>
                                    <m:t>𝑀𝑃𝑃</m:t>
                                  </m:r>
                                </m:sub>
                              </m:sSub>
                            </m:oMath>
                          </a14:m>
                          <a:r>
                            <a:rPr lang="es-ES" sz="1600" dirty="0"/>
                            <a:t> [V]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36.9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36.87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36.68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36.19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38222201"/>
                      </a:ext>
                    </a:extLst>
                  </a:tr>
                  <a:tr h="292384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s-ES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</a:rPr>
                                    <m:t>𝑀𝑃𝑃</m:t>
                                  </m:r>
                                </m:sub>
                              </m:sSub>
                            </m:oMath>
                          </a14:m>
                          <a:r>
                            <a:rPr lang="es-ES" sz="1600" dirty="0"/>
                            <a:t> [A]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8.14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6.49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4.86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3.23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99792936"/>
                      </a:ext>
                    </a:extLst>
                  </a:tr>
                  <a:tr h="292384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s-ES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</a:rPr>
                                    <m:t>𝑀𝑃𝑃</m:t>
                                  </m:r>
                                </m:sub>
                              </m:sSub>
                            </m:oMath>
                          </a14:m>
                          <a:r>
                            <a:rPr lang="es-ES" sz="1600" dirty="0"/>
                            <a:t> [W]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300.4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239.5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178.5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117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9942011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6" name="Tabla 15">
                <a:extLst>
                  <a:ext uri="{FF2B5EF4-FFF2-40B4-BE49-F238E27FC236}">
                    <a16:creationId xmlns:a16="http://schemas.microsoft.com/office/drawing/2014/main" id="{0384D164-EBDC-4F3C-A6E4-72AFE8CAA72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53875094"/>
                  </p:ext>
                </p:extLst>
              </p:nvPr>
            </p:nvGraphicFramePr>
            <p:xfrm>
              <a:off x="2974110" y="4846870"/>
              <a:ext cx="6243779" cy="15849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42916">
                      <a:extLst>
                        <a:ext uri="{9D8B030D-6E8A-4147-A177-3AD203B41FA5}">
                          <a16:colId xmlns:a16="http://schemas.microsoft.com/office/drawing/2014/main" val="3742964332"/>
                        </a:ext>
                      </a:extLst>
                    </a:gridCol>
                    <a:gridCol w="1456451">
                      <a:extLst>
                        <a:ext uri="{9D8B030D-6E8A-4147-A177-3AD203B41FA5}">
                          <a16:colId xmlns:a16="http://schemas.microsoft.com/office/drawing/2014/main" val="937636019"/>
                        </a:ext>
                      </a:extLst>
                    </a:gridCol>
                    <a:gridCol w="1246901">
                      <a:extLst>
                        <a:ext uri="{9D8B030D-6E8A-4147-A177-3AD203B41FA5}">
                          <a16:colId xmlns:a16="http://schemas.microsoft.com/office/drawing/2014/main" val="1462686205"/>
                        </a:ext>
                      </a:extLst>
                    </a:gridCol>
                    <a:gridCol w="1145900">
                      <a:extLst>
                        <a:ext uri="{9D8B030D-6E8A-4147-A177-3AD203B41FA5}">
                          <a16:colId xmlns:a16="http://schemas.microsoft.com/office/drawing/2014/main" val="2321768610"/>
                        </a:ext>
                      </a:extLst>
                    </a:gridCol>
                    <a:gridCol w="1351611">
                      <a:extLst>
                        <a:ext uri="{9D8B030D-6E8A-4147-A177-3AD203B41FA5}">
                          <a16:colId xmlns:a16="http://schemas.microsoft.com/office/drawing/2014/main" val="4050956129"/>
                        </a:ext>
                      </a:extLst>
                    </a:gridCol>
                  </a:tblGrid>
                  <a:tr h="579120">
                    <a:tc>
                      <a:txBody>
                        <a:bodyPr/>
                        <a:lstStyle/>
                        <a:p>
                          <a:endParaRPr lang="es-E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1000 W/m2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18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600" dirty="0"/>
                            <a:t>800 W/m2</a:t>
                          </a:r>
                        </a:p>
                        <a:p>
                          <a:pPr algn="ctr"/>
                          <a:endParaRPr lang="es-E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18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600" dirty="0"/>
                            <a:t>600 W/m2</a:t>
                          </a:r>
                        </a:p>
                        <a:p>
                          <a:pPr algn="ctr"/>
                          <a:endParaRPr lang="es-E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18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600" dirty="0"/>
                            <a:t>400 W/m2</a:t>
                          </a:r>
                        </a:p>
                        <a:p>
                          <a:pPr algn="ctr"/>
                          <a:endParaRPr lang="es-E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5867978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>
                        <a:blipFill>
                          <a:blip r:embed="rId4"/>
                          <a:stretch>
                            <a:fillRect l="-585" t="-175000" r="-502339" b="-217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36.9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36.87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36.68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36.19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38222201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>
                        <a:blipFill>
                          <a:blip r:embed="rId4"/>
                          <a:stretch>
                            <a:fillRect l="-585" t="-280000" r="-502339" b="-1218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8.14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6.49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4.86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3.23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99792936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>
                        <a:blipFill>
                          <a:blip r:embed="rId4"/>
                          <a:stretch>
                            <a:fillRect l="-585" t="-380000" r="-502339" b="-218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300.4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239.5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178.5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117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9942011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7" name="Tekstfelt 9">
            <a:extLst>
              <a:ext uri="{FF2B5EF4-FFF2-40B4-BE49-F238E27FC236}">
                <a16:creationId xmlns:a16="http://schemas.microsoft.com/office/drawing/2014/main" id="{FAC529D0-5BDF-49B5-9B88-F2938A2C4910}"/>
              </a:ext>
            </a:extLst>
          </p:cNvPr>
          <p:cNvSpPr txBox="1"/>
          <p:nvPr/>
        </p:nvSpPr>
        <p:spPr>
          <a:xfrm>
            <a:off x="1283993" y="4318934"/>
            <a:ext cx="48889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/>
              <a:t>P-V curves </a:t>
            </a:r>
            <a:r>
              <a:rPr lang="es-ES" sz="1600" dirty="0" err="1"/>
              <a:t>for</a:t>
            </a:r>
            <a:r>
              <a:rPr lang="es-ES" sz="1600" dirty="0"/>
              <a:t> T=25ºC and </a:t>
            </a:r>
            <a:r>
              <a:rPr lang="es-ES" sz="1600" dirty="0" err="1"/>
              <a:t>varying</a:t>
            </a:r>
            <a:r>
              <a:rPr lang="es-ES" sz="1600" dirty="0"/>
              <a:t> </a:t>
            </a:r>
            <a:r>
              <a:rPr lang="es-ES" sz="1600" dirty="0" err="1"/>
              <a:t>irradiance</a:t>
            </a:r>
            <a:r>
              <a:rPr lang="es-ES" sz="1600" dirty="0"/>
              <a:t>.</a:t>
            </a:r>
            <a:endParaRPr lang="en-US" sz="1600" dirty="0"/>
          </a:p>
        </p:txBody>
      </p:sp>
      <p:sp>
        <p:nvSpPr>
          <p:cNvPr id="18" name="Tekstfelt 9">
            <a:extLst>
              <a:ext uri="{FF2B5EF4-FFF2-40B4-BE49-F238E27FC236}">
                <a16:creationId xmlns:a16="http://schemas.microsoft.com/office/drawing/2014/main" id="{72027C3D-34A1-4525-A9AF-0C20DE10FF6C}"/>
              </a:ext>
            </a:extLst>
          </p:cNvPr>
          <p:cNvSpPr txBox="1"/>
          <p:nvPr/>
        </p:nvSpPr>
        <p:spPr>
          <a:xfrm>
            <a:off x="7063701" y="4310984"/>
            <a:ext cx="48889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/>
              <a:t>I-V curves </a:t>
            </a:r>
            <a:r>
              <a:rPr lang="es-ES" sz="1600" dirty="0" err="1"/>
              <a:t>for</a:t>
            </a:r>
            <a:r>
              <a:rPr lang="es-ES" sz="1600" dirty="0"/>
              <a:t> T=25ºC and </a:t>
            </a:r>
            <a:r>
              <a:rPr lang="es-ES" sz="1600" dirty="0" err="1"/>
              <a:t>varying</a:t>
            </a:r>
            <a:r>
              <a:rPr lang="es-ES" sz="1600" dirty="0"/>
              <a:t> </a:t>
            </a:r>
            <a:r>
              <a:rPr lang="es-ES" sz="1600" dirty="0" err="1"/>
              <a:t>irradiance</a:t>
            </a:r>
            <a:r>
              <a:rPr lang="es-ES" sz="1600" dirty="0"/>
              <a:t>.</a:t>
            </a:r>
            <a:endParaRPr lang="en-US" sz="1600" dirty="0"/>
          </a:p>
        </p:txBody>
      </p:sp>
      <p:sp>
        <p:nvSpPr>
          <p:cNvPr id="19" name="Tekstfelt 3">
            <a:extLst>
              <a:ext uri="{FF2B5EF4-FFF2-40B4-BE49-F238E27FC236}">
                <a16:creationId xmlns:a16="http://schemas.microsoft.com/office/drawing/2014/main" id="{8EAEBF9B-2D9B-40A0-A876-B8E562E64303}"/>
              </a:ext>
            </a:extLst>
          </p:cNvPr>
          <p:cNvSpPr txBox="1"/>
          <p:nvPr/>
        </p:nvSpPr>
        <p:spPr>
          <a:xfrm>
            <a:off x="684829" y="1041487"/>
            <a:ext cx="473942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endParaRPr lang="en-GB" sz="1600" spc="300" dirty="0">
              <a:sym typeface="Wingdings" panose="05000000000000000000" pitchFamily="2" charset="2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b="1" u="sng" spc="300" dirty="0">
                <a:sym typeface="Wingdings" panose="05000000000000000000" pitchFamily="2" charset="2"/>
              </a:rPr>
              <a:t>Irradiance effect</a:t>
            </a:r>
            <a:r>
              <a:rPr lang="en-GB" sz="1600" spc="300" dirty="0">
                <a:sym typeface="Wingdings" panose="05000000000000000000" pitchFamily="2" charset="2"/>
              </a:rPr>
              <a:t>:</a:t>
            </a:r>
          </a:p>
          <a:p>
            <a:r>
              <a:rPr lang="en-GB" sz="1600" spc="300" dirty="0">
                <a:sym typeface="Wingdings" panose="05000000000000000000" pitchFamily="2" charset="2"/>
              </a:rPr>
              <a:t> </a:t>
            </a:r>
          </a:p>
          <a:p>
            <a:pPr rtl="0"/>
            <a:r>
              <a:rPr lang="en-GB" sz="1600" spc="300" dirty="0"/>
              <a:t>   </a:t>
            </a:r>
          </a:p>
        </p:txBody>
      </p:sp>
      <p:sp>
        <p:nvSpPr>
          <p:cNvPr id="20" name="Flecha: a la derecha 19">
            <a:extLst>
              <a:ext uri="{FF2B5EF4-FFF2-40B4-BE49-F238E27FC236}">
                <a16:creationId xmlns:a16="http://schemas.microsoft.com/office/drawing/2014/main" id="{584CF96B-F86A-442D-B099-159FA04F443C}"/>
              </a:ext>
            </a:extLst>
          </p:cNvPr>
          <p:cNvSpPr/>
          <p:nvPr/>
        </p:nvSpPr>
        <p:spPr>
          <a:xfrm>
            <a:off x="2457127" y="5856313"/>
            <a:ext cx="499959" cy="14396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rgbClr val="FF0000"/>
              </a:solidFill>
            </a:endParaRPr>
          </a:p>
        </p:txBody>
      </p:sp>
      <p:sp>
        <p:nvSpPr>
          <p:cNvPr id="11" name="Tekstfelt 3">
            <a:extLst>
              <a:ext uri="{FF2B5EF4-FFF2-40B4-BE49-F238E27FC236}">
                <a16:creationId xmlns:a16="http://schemas.microsoft.com/office/drawing/2014/main" id="{6BD8C116-C644-4AF5-8BE7-33ED50D1DB7D}"/>
              </a:ext>
            </a:extLst>
          </p:cNvPr>
          <p:cNvSpPr txBox="1"/>
          <p:nvPr/>
        </p:nvSpPr>
        <p:spPr>
          <a:xfrm>
            <a:off x="4974629" y="951098"/>
            <a:ext cx="52478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s-ES" sz="1600" spc="300" dirty="0">
                <a:sym typeface="Wingdings" panose="05000000000000000000" pitchFamily="2" charset="2"/>
              </a:rPr>
              <a:t>PV module </a:t>
            </a:r>
            <a:r>
              <a:rPr lang="es-ES" sz="1600" spc="300" dirty="0" err="1">
                <a:sym typeface="Wingdings" panose="05000000000000000000" pitchFamily="2" charset="2"/>
              </a:rPr>
              <a:t>datasheet</a:t>
            </a:r>
            <a:r>
              <a:rPr lang="es-ES" sz="1600" spc="300" dirty="0">
                <a:sym typeface="Wingdings" panose="05000000000000000000" pitchFamily="2" charset="2"/>
              </a:rPr>
              <a:t> (STC)</a:t>
            </a:r>
            <a:endParaRPr lang="en-GB" sz="1600" spc="300" dirty="0">
              <a:sym typeface="Wingdings" panose="05000000000000000000" pitchFamily="2" charset="2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/>
          </a:p>
        </p:txBody>
      </p:sp>
      <p:sp>
        <p:nvSpPr>
          <p:cNvPr id="4" name="Abrir llave 3">
            <a:extLst>
              <a:ext uri="{FF2B5EF4-FFF2-40B4-BE49-F238E27FC236}">
                <a16:creationId xmlns:a16="http://schemas.microsoft.com/office/drawing/2014/main" id="{B3452AAA-1714-41D4-A3C8-D783876B5ED8}"/>
              </a:ext>
            </a:extLst>
          </p:cNvPr>
          <p:cNvSpPr/>
          <p:nvPr/>
        </p:nvSpPr>
        <p:spPr>
          <a:xfrm>
            <a:off x="9081567" y="668153"/>
            <a:ext cx="45719" cy="965604"/>
          </a:xfrm>
          <a:prstGeom prst="lef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kstfelt 3">
                <a:extLst>
                  <a:ext uri="{FF2B5EF4-FFF2-40B4-BE49-F238E27FC236}">
                    <a16:creationId xmlns:a16="http://schemas.microsoft.com/office/drawing/2014/main" id="{DE617809-BC07-4A64-B5BC-041A5A873703}"/>
                  </a:ext>
                </a:extLst>
              </p:cNvPr>
              <p:cNvSpPr txBox="1"/>
              <p:nvPr/>
            </p:nvSpPr>
            <p:spPr>
              <a:xfrm>
                <a:off x="9137459" y="681165"/>
                <a:ext cx="2202427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s-ES" sz="16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b="1" i="1"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s-ES" sz="1600" b="1" i="1">
                            <a:latin typeface="Cambria Math" panose="02040503050406030204" pitchFamily="18" charset="0"/>
                          </a:rPr>
                          <m:t>𝑴𝑷𝑷</m:t>
                        </m:r>
                      </m:sub>
                    </m:sSub>
                    <m:r>
                      <a:rPr lang="es-ES" sz="16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ES" sz="1600" b="1" i="1" smtClean="0">
                        <a:latin typeface="Cambria Math" panose="02040503050406030204" pitchFamily="18" charset="0"/>
                      </a:rPr>
                      <m:t>𝟑𝟔</m:t>
                    </m:r>
                    <m:r>
                      <a:rPr lang="es-ES" sz="1600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s-ES" sz="1600" b="1" i="1" smtClean="0">
                        <a:latin typeface="Cambria Math" panose="02040503050406030204" pitchFamily="18" charset="0"/>
                      </a:rPr>
                      <m:t>𝟗</m:t>
                    </m:r>
                    <m:r>
                      <a:rPr lang="es-ES" sz="16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sz="1600" b="1" i="1" smtClean="0">
                        <a:latin typeface="Cambria Math" panose="02040503050406030204" pitchFamily="18" charset="0"/>
                      </a:rPr>
                      <m:t>𝑽</m:t>
                    </m:r>
                    <m:r>
                      <a:rPr lang="es-ES" sz="1600" b="1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s-ES" sz="1600" b="1" dirty="0"/>
                  <a:t> 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s-ES" sz="1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b="1" i="1" smtClean="0">
                            <a:latin typeface="Cambria Math" panose="02040503050406030204" pitchFamily="18" charset="0"/>
                          </a:rPr>
                          <m:t>𝑰</m:t>
                        </m:r>
                      </m:e>
                      <m:sub>
                        <m:r>
                          <a:rPr lang="es-ES" sz="1600" b="1" i="1">
                            <a:latin typeface="Cambria Math" panose="02040503050406030204" pitchFamily="18" charset="0"/>
                          </a:rPr>
                          <m:t>𝑴𝑷𝑷</m:t>
                        </m:r>
                      </m:sub>
                    </m:sSub>
                    <m:r>
                      <a:rPr lang="es-ES" sz="1600" b="1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ES" sz="1600" b="1" i="0" smtClean="0">
                        <a:latin typeface="Cambria Math" panose="02040503050406030204" pitchFamily="18" charset="0"/>
                      </a:rPr>
                      <m:t>𝟖</m:t>
                    </m:r>
                    <m:r>
                      <a:rPr lang="es-ES" sz="1600" b="1" i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s-ES" sz="1600" b="1" i="0" smtClean="0">
                        <a:latin typeface="Cambria Math" panose="02040503050406030204" pitchFamily="18" charset="0"/>
                      </a:rPr>
                      <m:t>𝟏𝟒</m:t>
                    </m:r>
                    <m:r>
                      <a:rPr lang="es-ES" sz="1600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sz="1600" b="1" i="0" smtClean="0">
                        <a:latin typeface="Cambria Math" panose="02040503050406030204" pitchFamily="18" charset="0"/>
                      </a:rPr>
                      <m:t>𝐀</m:t>
                    </m:r>
                  </m:oMath>
                </a14:m>
                <a:endParaRPr lang="es-ES" sz="1600" b="1" dirty="0"/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s-ES" sz="1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b="1" i="1" smtClean="0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s-ES" sz="1600" b="1" i="1">
                            <a:latin typeface="Cambria Math" panose="02040503050406030204" pitchFamily="18" charset="0"/>
                          </a:rPr>
                          <m:t>𝑴𝑷𝑷</m:t>
                        </m:r>
                      </m:sub>
                    </m:sSub>
                    <m:r>
                      <a:rPr lang="es-ES" sz="1600" b="1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ES" sz="1600" b="1" i="0" smtClean="0">
                        <a:latin typeface="Cambria Math" panose="02040503050406030204" pitchFamily="18" charset="0"/>
                      </a:rPr>
                      <m:t>𝟑𝟎𝟎</m:t>
                    </m:r>
                    <m:r>
                      <a:rPr lang="es-ES" sz="1600" b="1" i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s-ES" sz="1600" b="1" i="0" smtClean="0">
                        <a:latin typeface="Cambria Math" panose="02040503050406030204" pitchFamily="18" charset="0"/>
                      </a:rPr>
                      <m:t>𝟒</m:t>
                    </m:r>
                    <m:r>
                      <a:rPr lang="es-ES" sz="1600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sz="1600" b="1" i="0" smtClean="0">
                        <a:latin typeface="Cambria Math" panose="02040503050406030204" pitchFamily="18" charset="0"/>
                      </a:rPr>
                      <m:t>𝐖</m:t>
                    </m:r>
                  </m:oMath>
                </a14:m>
                <a:endParaRPr lang="en-GB" sz="1600" b="1" spc="300" dirty="0">
                  <a:sym typeface="Wingdings" panose="05000000000000000000" pitchFamily="2" charset="2"/>
                </a:endParaRPr>
              </a:p>
              <a:p>
                <a:pPr marL="342900" indent="-342900" rtl="0">
                  <a:buFont typeface="Wingdings" panose="05000000000000000000" pitchFamily="2" charset="2"/>
                  <a:buChar char="Ø"/>
                </a:pPr>
                <a:endParaRPr lang="en-GB" sz="1600" spc="300" dirty="0"/>
              </a:p>
              <a:p>
                <a:pPr marL="342900" indent="-342900" rtl="0">
                  <a:buFont typeface="Wingdings" panose="05000000000000000000" pitchFamily="2" charset="2"/>
                  <a:buChar char="Ø"/>
                </a:pPr>
                <a:endParaRPr lang="en-GB" sz="1600" spc="300" dirty="0"/>
              </a:p>
            </p:txBody>
          </p:sp>
        </mc:Choice>
        <mc:Fallback xmlns="">
          <p:sp>
            <p:nvSpPr>
              <p:cNvPr id="13" name="Tekstfelt 3">
                <a:extLst>
                  <a:ext uri="{FF2B5EF4-FFF2-40B4-BE49-F238E27FC236}">
                    <a16:creationId xmlns:a16="http://schemas.microsoft.com/office/drawing/2014/main" id="{DE617809-BC07-4A64-B5BC-041A5A8737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7459" y="681165"/>
                <a:ext cx="2202427" cy="1323439"/>
              </a:xfrm>
              <a:prstGeom prst="rect">
                <a:avLst/>
              </a:prstGeom>
              <a:blipFill>
                <a:blip r:embed="rId5"/>
                <a:stretch>
                  <a:fillRect l="-1108" t="-461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Pladsholder til slidenummer 1">
            <a:extLst>
              <a:ext uri="{FF2B5EF4-FFF2-40B4-BE49-F238E27FC236}">
                <a16:creationId xmlns:a16="http://schemas.microsoft.com/office/drawing/2014/main" id="{375671DB-6103-4240-B513-369B2829EBDD}"/>
              </a:ext>
            </a:extLst>
          </p:cNvPr>
          <p:cNvSpPr txBox="1">
            <a:spLocks/>
          </p:cNvSpPr>
          <p:nvPr/>
        </p:nvSpPr>
        <p:spPr>
          <a:xfrm>
            <a:off x="11335499" y="593223"/>
            <a:ext cx="389141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Slide</a:t>
            </a:r>
          </a:p>
        </p:txBody>
      </p:sp>
      <p:sp>
        <p:nvSpPr>
          <p:cNvPr id="15" name="Pladsholder til slidenummer 1">
            <a:extLst>
              <a:ext uri="{FF2B5EF4-FFF2-40B4-BE49-F238E27FC236}">
                <a16:creationId xmlns:a16="http://schemas.microsoft.com/office/drawing/2014/main" id="{5367F48E-FC39-47FA-96DD-0F3E576EAD02}"/>
              </a:ext>
            </a:extLst>
          </p:cNvPr>
          <p:cNvSpPr txBox="1">
            <a:spLocks/>
          </p:cNvSpPr>
          <p:nvPr/>
        </p:nvSpPr>
        <p:spPr>
          <a:xfrm>
            <a:off x="11364307" y="755148"/>
            <a:ext cx="48063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of 59</a:t>
            </a:r>
          </a:p>
        </p:txBody>
      </p:sp>
      <p:sp>
        <p:nvSpPr>
          <p:cNvPr id="22" name="Pladsholder til slidenummer 1">
            <a:extLst>
              <a:ext uri="{FF2B5EF4-FFF2-40B4-BE49-F238E27FC236}">
                <a16:creationId xmlns:a16="http://schemas.microsoft.com/office/drawing/2014/main" id="{6CE74F0B-297C-4C2C-BAAD-E3CCAC65A08E}"/>
              </a:ext>
            </a:extLst>
          </p:cNvPr>
          <p:cNvSpPr txBox="1">
            <a:spLocks/>
          </p:cNvSpPr>
          <p:nvPr/>
        </p:nvSpPr>
        <p:spPr>
          <a:xfrm>
            <a:off x="10761026" y="6264777"/>
            <a:ext cx="841694" cy="233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 err="1"/>
              <a:t>Estefanía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466711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41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4"/>
            <a:ext cx="10868615" cy="994742"/>
          </a:xfrm>
        </p:spPr>
        <p:txBody>
          <a:bodyPr rtlCol="0"/>
          <a:lstStyle/>
          <a:p>
            <a:pPr rtl="0"/>
            <a:r>
              <a:rPr lang="en-GB" dirty="0"/>
              <a:t>PV panel curves</a:t>
            </a:r>
            <a:endParaRPr lang="da-DK" dirty="0">
              <a:solidFill>
                <a:schemeClr val="accent4"/>
              </a:solidFill>
            </a:endParaRP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DB88B363-A1C1-4244-9863-6A0E55D03C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214" y="1613938"/>
            <a:ext cx="6048091" cy="2768892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AFC03725-E4C2-42D3-8121-631FA1B352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6101" y="1613937"/>
            <a:ext cx="5999108" cy="274646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la 9">
                <a:extLst>
                  <a:ext uri="{FF2B5EF4-FFF2-40B4-BE49-F238E27FC236}">
                    <a16:creationId xmlns:a16="http://schemas.microsoft.com/office/drawing/2014/main" id="{331E2640-4D0E-482E-A97F-D839042D91DD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3048431" y="4894034"/>
              <a:ext cx="6243779" cy="15849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12411">
                      <a:extLst>
                        <a:ext uri="{9D8B030D-6E8A-4147-A177-3AD203B41FA5}">
                          <a16:colId xmlns:a16="http://schemas.microsoft.com/office/drawing/2014/main" val="3742964332"/>
                        </a:ext>
                      </a:extLst>
                    </a:gridCol>
                    <a:gridCol w="1042190">
                      <a:extLst>
                        <a:ext uri="{9D8B030D-6E8A-4147-A177-3AD203B41FA5}">
                          <a16:colId xmlns:a16="http://schemas.microsoft.com/office/drawing/2014/main" val="937636019"/>
                        </a:ext>
                      </a:extLst>
                    </a:gridCol>
                    <a:gridCol w="1025013">
                      <a:extLst>
                        <a:ext uri="{9D8B030D-6E8A-4147-A177-3AD203B41FA5}">
                          <a16:colId xmlns:a16="http://schemas.microsoft.com/office/drawing/2014/main" val="1462686205"/>
                        </a:ext>
                      </a:extLst>
                    </a:gridCol>
                    <a:gridCol w="941985">
                      <a:extLst>
                        <a:ext uri="{9D8B030D-6E8A-4147-A177-3AD203B41FA5}">
                          <a16:colId xmlns:a16="http://schemas.microsoft.com/office/drawing/2014/main" val="2321768610"/>
                        </a:ext>
                      </a:extLst>
                    </a:gridCol>
                    <a:gridCol w="1111090">
                      <a:extLst>
                        <a:ext uri="{9D8B030D-6E8A-4147-A177-3AD203B41FA5}">
                          <a16:colId xmlns:a16="http://schemas.microsoft.com/office/drawing/2014/main" val="4050956129"/>
                        </a:ext>
                      </a:extLst>
                    </a:gridCol>
                    <a:gridCol w="1111090">
                      <a:extLst>
                        <a:ext uri="{9D8B030D-6E8A-4147-A177-3AD203B41FA5}">
                          <a16:colId xmlns:a16="http://schemas.microsoft.com/office/drawing/2014/main" val="290599968"/>
                        </a:ext>
                      </a:extLst>
                    </a:gridCol>
                  </a:tblGrid>
                  <a:tr h="505027">
                    <a:tc>
                      <a:txBody>
                        <a:bodyPr/>
                        <a:lstStyle/>
                        <a:p>
                          <a:endParaRPr lang="es-E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15ºC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25ºC</a:t>
                          </a:r>
                        </a:p>
                        <a:p>
                          <a:pPr algn="ctr"/>
                          <a:endParaRPr lang="es-E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35ºC</a:t>
                          </a:r>
                        </a:p>
                        <a:p>
                          <a:pPr algn="ctr"/>
                          <a:endParaRPr lang="es-E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45ºC</a:t>
                          </a:r>
                        </a:p>
                        <a:p>
                          <a:pPr algn="ctr"/>
                          <a:endParaRPr lang="es-E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18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600" dirty="0"/>
                            <a:t>55ºC</a:t>
                          </a:r>
                        </a:p>
                        <a:p>
                          <a:pPr algn="ctr"/>
                          <a:endParaRPr lang="es-E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5867978"/>
                      </a:ext>
                    </a:extLst>
                  </a:tr>
                  <a:tr h="292384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s-ES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</a:rPr>
                                    <m:t>𝑀𝑃𝑃</m:t>
                                  </m:r>
                                </m:sub>
                              </m:sSub>
                            </m:oMath>
                          </a14:m>
                          <a:r>
                            <a:rPr lang="es-ES" sz="1600" dirty="0"/>
                            <a:t> [V]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41.45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36.9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32.59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28.34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24.23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38222201"/>
                      </a:ext>
                    </a:extLst>
                  </a:tr>
                  <a:tr h="292384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s-ES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</a:rPr>
                                    <m:t>𝑀𝑃𝑃</m:t>
                                  </m:r>
                                </m:sub>
                              </m:sSub>
                            </m:oMath>
                          </a14:m>
                          <a:r>
                            <a:rPr lang="es-ES" sz="1600" dirty="0"/>
                            <a:t> [A]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7.33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8.14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8.85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9.59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10.12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99792936"/>
                      </a:ext>
                    </a:extLst>
                  </a:tr>
                  <a:tr h="292384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s-ES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</a:rPr>
                                    <m:t>𝑀𝑃𝑃</m:t>
                                  </m:r>
                                </m:sub>
                              </m:sSub>
                            </m:oMath>
                          </a14:m>
                          <a:r>
                            <a:rPr lang="es-ES" sz="1600" dirty="0"/>
                            <a:t> [W]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304.3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300.4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289.1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270.7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245.8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9942011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la 9">
                <a:extLst>
                  <a:ext uri="{FF2B5EF4-FFF2-40B4-BE49-F238E27FC236}">
                    <a16:creationId xmlns:a16="http://schemas.microsoft.com/office/drawing/2014/main" id="{331E2640-4D0E-482E-A97F-D839042D91D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80455185"/>
                  </p:ext>
                </p:extLst>
              </p:nvPr>
            </p:nvGraphicFramePr>
            <p:xfrm>
              <a:off x="3048431" y="4894034"/>
              <a:ext cx="6243779" cy="15849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12411">
                      <a:extLst>
                        <a:ext uri="{9D8B030D-6E8A-4147-A177-3AD203B41FA5}">
                          <a16:colId xmlns:a16="http://schemas.microsoft.com/office/drawing/2014/main" val="3742964332"/>
                        </a:ext>
                      </a:extLst>
                    </a:gridCol>
                    <a:gridCol w="1042190">
                      <a:extLst>
                        <a:ext uri="{9D8B030D-6E8A-4147-A177-3AD203B41FA5}">
                          <a16:colId xmlns:a16="http://schemas.microsoft.com/office/drawing/2014/main" val="937636019"/>
                        </a:ext>
                      </a:extLst>
                    </a:gridCol>
                    <a:gridCol w="1025013">
                      <a:extLst>
                        <a:ext uri="{9D8B030D-6E8A-4147-A177-3AD203B41FA5}">
                          <a16:colId xmlns:a16="http://schemas.microsoft.com/office/drawing/2014/main" val="1462686205"/>
                        </a:ext>
                      </a:extLst>
                    </a:gridCol>
                    <a:gridCol w="941985">
                      <a:extLst>
                        <a:ext uri="{9D8B030D-6E8A-4147-A177-3AD203B41FA5}">
                          <a16:colId xmlns:a16="http://schemas.microsoft.com/office/drawing/2014/main" val="2321768610"/>
                        </a:ext>
                      </a:extLst>
                    </a:gridCol>
                    <a:gridCol w="1111090">
                      <a:extLst>
                        <a:ext uri="{9D8B030D-6E8A-4147-A177-3AD203B41FA5}">
                          <a16:colId xmlns:a16="http://schemas.microsoft.com/office/drawing/2014/main" val="4050956129"/>
                        </a:ext>
                      </a:extLst>
                    </a:gridCol>
                    <a:gridCol w="1111090">
                      <a:extLst>
                        <a:ext uri="{9D8B030D-6E8A-4147-A177-3AD203B41FA5}">
                          <a16:colId xmlns:a16="http://schemas.microsoft.com/office/drawing/2014/main" val="290599968"/>
                        </a:ext>
                      </a:extLst>
                    </a:gridCol>
                  </a:tblGrid>
                  <a:tr h="579120">
                    <a:tc>
                      <a:txBody>
                        <a:bodyPr/>
                        <a:lstStyle/>
                        <a:p>
                          <a:endParaRPr lang="es-E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15ºC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25ºC</a:t>
                          </a:r>
                        </a:p>
                        <a:p>
                          <a:pPr algn="ctr"/>
                          <a:endParaRPr lang="es-E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35ºC</a:t>
                          </a:r>
                        </a:p>
                        <a:p>
                          <a:pPr algn="ctr"/>
                          <a:endParaRPr lang="es-E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45ºC</a:t>
                          </a:r>
                        </a:p>
                        <a:p>
                          <a:pPr algn="ctr"/>
                          <a:endParaRPr lang="es-E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18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600" dirty="0"/>
                            <a:t>55ºC</a:t>
                          </a:r>
                        </a:p>
                        <a:p>
                          <a:pPr algn="ctr"/>
                          <a:endParaRPr lang="es-E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5867978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>
                        <a:blipFill>
                          <a:blip r:embed="rId4"/>
                          <a:stretch>
                            <a:fillRect l="-602" t="-173214" r="-519880" b="-2196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41.45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36.9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32.59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28.34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24.23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38222201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>
                        <a:blipFill>
                          <a:blip r:embed="rId4"/>
                          <a:stretch>
                            <a:fillRect l="-602" t="-278182" r="-519880" b="-1236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7.33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8.14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8.85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9.59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10.12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99792936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>
                        <a:blipFill>
                          <a:blip r:embed="rId4"/>
                          <a:stretch>
                            <a:fillRect l="-602" t="-378182" r="-519880" b="-236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304.3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300.4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289.1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270.7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245.8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9942011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2" name="Tekstfelt 9">
            <a:extLst>
              <a:ext uri="{FF2B5EF4-FFF2-40B4-BE49-F238E27FC236}">
                <a16:creationId xmlns:a16="http://schemas.microsoft.com/office/drawing/2014/main" id="{7A8A62AD-5391-4497-87F2-5BB9232D4620}"/>
              </a:ext>
            </a:extLst>
          </p:cNvPr>
          <p:cNvSpPr txBox="1"/>
          <p:nvPr/>
        </p:nvSpPr>
        <p:spPr>
          <a:xfrm>
            <a:off x="1023869" y="4374189"/>
            <a:ext cx="48889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/>
              <a:t>P-V curves </a:t>
            </a:r>
            <a:r>
              <a:rPr lang="es-ES" sz="1600" dirty="0" err="1"/>
              <a:t>for</a:t>
            </a:r>
            <a:r>
              <a:rPr lang="es-ES" sz="1600" dirty="0"/>
              <a:t> 1000 W/m2 and </a:t>
            </a:r>
            <a:r>
              <a:rPr lang="es-ES" sz="1600" dirty="0" err="1"/>
              <a:t>varying</a:t>
            </a:r>
            <a:r>
              <a:rPr lang="es-ES" sz="1600" dirty="0"/>
              <a:t> </a:t>
            </a:r>
            <a:r>
              <a:rPr lang="es-ES" sz="1600" dirty="0" err="1"/>
              <a:t>temperature</a:t>
            </a:r>
            <a:r>
              <a:rPr lang="es-ES" sz="1600" dirty="0"/>
              <a:t>.</a:t>
            </a:r>
            <a:endParaRPr lang="en-US" sz="1600" dirty="0"/>
          </a:p>
        </p:txBody>
      </p:sp>
      <p:sp>
        <p:nvSpPr>
          <p:cNvPr id="14" name="Tekstfelt 9">
            <a:extLst>
              <a:ext uri="{FF2B5EF4-FFF2-40B4-BE49-F238E27FC236}">
                <a16:creationId xmlns:a16="http://schemas.microsoft.com/office/drawing/2014/main" id="{EAB6E96E-F86F-4967-A05A-7016D868F973}"/>
              </a:ext>
            </a:extLst>
          </p:cNvPr>
          <p:cNvSpPr txBox="1"/>
          <p:nvPr/>
        </p:nvSpPr>
        <p:spPr>
          <a:xfrm>
            <a:off x="6566997" y="4360256"/>
            <a:ext cx="48889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/>
              <a:t>I-V curves </a:t>
            </a:r>
            <a:r>
              <a:rPr lang="es-ES" sz="1600" dirty="0" err="1"/>
              <a:t>for</a:t>
            </a:r>
            <a:r>
              <a:rPr lang="es-ES" sz="1600" dirty="0"/>
              <a:t> 1000 W/m2 and </a:t>
            </a:r>
            <a:r>
              <a:rPr lang="es-ES" sz="1600" dirty="0" err="1"/>
              <a:t>varying</a:t>
            </a:r>
            <a:r>
              <a:rPr lang="es-ES" sz="1600" dirty="0"/>
              <a:t> </a:t>
            </a:r>
            <a:r>
              <a:rPr lang="es-ES" sz="1600" dirty="0" err="1"/>
              <a:t>temperature</a:t>
            </a:r>
            <a:r>
              <a:rPr lang="es-ES" sz="1600" dirty="0"/>
              <a:t>.</a:t>
            </a:r>
            <a:endParaRPr lang="en-US" sz="1600" dirty="0"/>
          </a:p>
        </p:txBody>
      </p:sp>
      <p:sp>
        <p:nvSpPr>
          <p:cNvPr id="15" name="Flecha: a la derecha 14">
            <a:extLst>
              <a:ext uri="{FF2B5EF4-FFF2-40B4-BE49-F238E27FC236}">
                <a16:creationId xmlns:a16="http://schemas.microsoft.com/office/drawing/2014/main" id="{AE09BFC3-B956-4E75-9163-2FFD95EF2324}"/>
              </a:ext>
            </a:extLst>
          </p:cNvPr>
          <p:cNvSpPr/>
          <p:nvPr/>
        </p:nvSpPr>
        <p:spPr>
          <a:xfrm>
            <a:off x="2548472" y="5542548"/>
            <a:ext cx="499959" cy="14396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rgbClr val="FF0000"/>
              </a:solidFill>
            </a:endParaRPr>
          </a:p>
        </p:txBody>
      </p:sp>
      <p:sp>
        <p:nvSpPr>
          <p:cNvPr id="16" name="Tekstfelt 3">
            <a:extLst>
              <a:ext uri="{FF2B5EF4-FFF2-40B4-BE49-F238E27FC236}">
                <a16:creationId xmlns:a16="http://schemas.microsoft.com/office/drawing/2014/main" id="{2BDF15D7-24D4-4020-BF3E-F8BD545B9196}"/>
              </a:ext>
            </a:extLst>
          </p:cNvPr>
          <p:cNvSpPr txBox="1"/>
          <p:nvPr/>
        </p:nvSpPr>
        <p:spPr>
          <a:xfrm>
            <a:off x="587374" y="1041487"/>
            <a:ext cx="473942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endParaRPr lang="en-GB" sz="1600" spc="300" dirty="0">
              <a:sym typeface="Wingdings" panose="05000000000000000000" pitchFamily="2" charset="2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b="1" u="sng" spc="300" dirty="0">
                <a:sym typeface="Wingdings" panose="05000000000000000000" pitchFamily="2" charset="2"/>
              </a:rPr>
              <a:t>Temperature effect:</a:t>
            </a:r>
          </a:p>
          <a:p>
            <a:r>
              <a:rPr lang="en-GB" sz="1600" spc="300" dirty="0">
                <a:sym typeface="Wingdings" panose="05000000000000000000" pitchFamily="2" charset="2"/>
              </a:rPr>
              <a:t> </a:t>
            </a:r>
          </a:p>
          <a:p>
            <a:pPr rtl="0"/>
            <a:r>
              <a:rPr lang="en-GB" sz="1600" spc="300" dirty="0"/>
              <a:t>   </a:t>
            </a:r>
          </a:p>
        </p:txBody>
      </p:sp>
      <p:sp>
        <p:nvSpPr>
          <p:cNvPr id="17" name="Pladsholder til slidenummer 1">
            <a:extLst>
              <a:ext uri="{FF2B5EF4-FFF2-40B4-BE49-F238E27FC236}">
                <a16:creationId xmlns:a16="http://schemas.microsoft.com/office/drawing/2014/main" id="{65E2ED77-1802-48DB-BA77-5CE79595E8FE}"/>
              </a:ext>
            </a:extLst>
          </p:cNvPr>
          <p:cNvSpPr txBox="1">
            <a:spLocks/>
          </p:cNvSpPr>
          <p:nvPr/>
        </p:nvSpPr>
        <p:spPr>
          <a:xfrm>
            <a:off x="11335499" y="593223"/>
            <a:ext cx="389141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Slide</a:t>
            </a:r>
          </a:p>
        </p:txBody>
      </p:sp>
      <p:sp>
        <p:nvSpPr>
          <p:cNvPr id="18" name="Pladsholder til slidenummer 1">
            <a:extLst>
              <a:ext uri="{FF2B5EF4-FFF2-40B4-BE49-F238E27FC236}">
                <a16:creationId xmlns:a16="http://schemas.microsoft.com/office/drawing/2014/main" id="{7E283E49-E0EA-48E6-8054-75364FB08951}"/>
              </a:ext>
            </a:extLst>
          </p:cNvPr>
          <p:cNvSpPr txBox="1">
            <a:spLocks/>
          </p:cNvSpPr>
          <p:nvPr/>
        </p:nvSpPr>
        <p:spPr>
          <a:xfrm>
            <a:off x="11364307" y="755148"/>
            <a:ext cx="48063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of 59</a:t>
            </a:r>
          </a:p>
        </p:txBody>
      </p:sp>
      <p:sp>
        <p:nvSpPr>
          <p:cNvPr id="20" name="Pladsholder til slidenummer 1">
            <a:extLst>
              <a:ext uri="{FF2B5EF4-FFF2-40B4-BE49-F238E27FC236}">
                <a16:creationId xmlns:a16="http://schemas.microsoft.com/office/drawing/2014/main" id="{A801C76F-75CE-4467-862E-473366D6AFB7}"/>
              </a:ext>
            </a:extLst>
          </p:cNvPr>
          <p:cNvSpPr txBox="1">
            <a:spLocks/>
          </p:cNvSpPr>
          <p:nvPr/>
        </p:nvSpPr>
        <p:spPr>
          <a:xfrm>
            <a:off x="10761026" y="6264777"/>
            <a:ext cx="841694" cy="233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 err="1"/>
              <a:t>Estefanía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059674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42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4"/>
            <a:ext cx="10868615" cy="994742"/>
          </a:xfrm>
        </p:spPr>
        <p:txBody>
          <a:bodyPr rtlCol="0"/>
          <a:lstStyle/>
          <a:p>
            <a:pPr rtl="0"/>
            <a:r>
              <a:rPr lang="en-GB" dirty="0"/>
              <a:t>Standard Test Conditions (STC)</a:t>
            </a:r>
            <a:endParaRPr lang="da-DK" dirty="0">
              <a:solidFill>
                <a:schemeClr val="accent4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kstfelt 12">
                <a:extLst>
                  <a:ext uri="{FF2B5EF4-FFF2-40B4-BE49-F238E27FC236}">
                    <a16:creationId xmlns:a16="http://schemas.microsoft.com/office/drawing/2014/main" id="{1EA0878A-3364-4A20-886C-131844DFA180}"/>
                  </a:ext>
                </a:extLst>
              </p:cNvPr>
              <p:cNvSpPr txBox="1"/>
              <p:nvPr/>
            </p:nvSpPr>
            <p:spPr>
              <a:xfrm>
                <a:off x="703995" y="5916535"/>
                <a:ext cx="470139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600" dirty="0"/>
                  <a:t>Simulated </a:t>
                </a:r>
                <a:r>
                  <a:rPr lang="es-ES" sz="1600" dirty="0" err="1"/>
                  <a:t>results</a:t>
                </a:r>
                <a:r>
                  <a:rPr lang="es-ES" sz="1600" dirty="0"/>
                  <a:t> </a:t>
                </a:r>
                <a:r>
                  <a:rPr lang="es-ES" sz="1600" dirty="0" err="1"/>
                  <a:t>under</a:t>
                </a:r>
                <a:r>
                  <a:rPr lang="es-ES" sz="1600" dirty="0"/>
                  <a:t> STC </a:t>
                </a:r>
                <a:r>
                  <a:rPr lang="es-ES" sz="1600" dirty="0" err="1"/>
                  <a:t>with</a:t>
                </a:r>
                <a:r>
                  <a:rPr lang="es-ES" sz="1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s-ES" sz="1600" b="0" i="1" smtClean="0">
                        <a:latin typeface="Cambria Math" panose="02040503050406030204" pitchFamily="18" charset="0"/>
                      </a:rPr>
                      <m:t>=30 </m:t>
                    </m:r>
                    <m:r>
                      <a:rPr lang="es-ES" sz="1600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s-ES" sz="1600" dirty="0"/>
                  <a:t>.</a:t>
                </a:r>
                <a:endParaRPr lang="en-US" sz="1600" dirty="0"/>
              </a:p>
            </p:txBody>
          </p:sp>
        </mc:Choice>
        <mc:Fallback xmlns="">
          <p:sp>
            <p:nvSpPr>
              <p:cNvPr id="14" name="Tekstfelt 12">
                <a:extLst>
                  <a:ext uri="{FF2B5EF4-FFF2-40B4-BE49-F238E27FC236}">
                    <a16:creationId xmlns:a16="http://schemas.microsoft.com/office/drawing/2014/main" id="{1EA0878A-3364-4A20-886C-131844DFA1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995" y="5916535"/>
                <a:ext cx="4701397" cy="338554"/>
              </a:xfrm>
              <a:prstGeom prst="rect">
                <a:avLst/>
              </a:prstGeom>
              <a:blipFill>
                <a:blip r:embed="rId8"/>
                <a:stretch>
                  <a:fillRect l="-648" t="-5455" b="-23636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Imagen 5">
            <a:extLst>
              <a:ext uri="{FF2B5EF4-FFF2-40B4-BE49-F238E27FC236}">
                <a16:creationId xmlns:a16="http://schemas.microsoft.com/office/drawing/2014/main" id="{8DE6A611-887A-4032-AB20-F13E6CB0FA7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995" y="1824108"/>
            <a:ext cx="4092427" cy="4092427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78E6213D-DFC6-4373-AFAE-42E016885E0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4435" y="1735240"/>
            <a:ext cx="5762962" cy="288351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uadroTexto 11">
                <a:extLst>
                  <a:ext uri="{FF2B5EF4-FFF2-40B4-BE49-F238E27FC236}">
                    <a16:creationId xmlns:a16="http://schemas.microsoft.com/office/drawing/2014/main" id="{A65F3952-9D29-4F9E-9952-33640CF209BA}"/>
                  </a:ext>
                </a:extLst>
              </p:cNvPr>
              <p:cNvSpPr txBox="1"/>
              <p:nvPr/>
            </p:nvSpPr>
            <p:spPr>
              <a:xfrm>
                <a:off x="8739030" y="5399875"/>
                <a:ext cx="2600857" cy="335285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𝜼</m:t>
                          </m:r>
                        </m:e>
                        <m:sub>
                          <m:r>
                            <a:rPr lang="es-ES" sz="2000" b="1" i="1" smtClean="0">
                              <a:latin typeface="Cambria Math" panose="02040503050406030204" pitchFamily="18" charset="0"/>
                            </a:rPr>
                            <m:t>𝑴𝑷𝑷𝑻𝒆𝒙𝒑</m:t>
                          </m:r>
                        </m:sub>
                      </m:sSub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𝟗𝟕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𝟕𝟐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s-ES" b="1" dirty="0"/>
              </a:p>
            </p:txBody>
          </p:sp>
        </mc:Choice>
        <mc:Fallback xmlns="">
          <p:sp>
            <p:nvSpPr>
              <p:cNvPr id="12" name="CuadroTexto 11">
                <a:extLst>
                  <a:ext uri="{FF2B5EF4-FFF2-40B4-BE49-F238E27FC236}">
                    <a16:creationId xmlns:a16="http://schemas.microsoft.com/office/drawing/2014/main" id="{A65F3952-9D29-4F9E-9952-33640CF209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9030" y="5399875"/>
                <a:ext cx="2600857" cy="335285"/>
              </a:xfrm>
              <a:prstGeom prst="rect">
                <a:avLst/>
              </a:prstGeom>
              <a:blipFill>
                <a:blip r:embed="rId11"/>
                <a:stretch>
                  <a:fillRect b="-25000"/>
                </a:stretch>
              </a:blipFill>
              <a:ln w="31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1F56F534-ADE5-4A70-98F6-1DD84464DBF0}"/>
                  </a:ext>
                </a:extLst>
              </p:cNvPr>
              <p:cNvSpPr txBox="1"/>
              <p:nvPr/>
            </p:nvSpPr>
            <p:spPr>
              <a:xfrm>
                <a:off x="5326799" y="5427383"/>
                <a:ext cx="2600857" cy="307777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𝜼</m:t>
                          </m:r>
                        </m:e>
                        <m:sub>
                          <m:r>
                            <a:rPr lang="es-ES" sz="2000" b="1" i="1" smtClean="0">
                              <a:latin typeface="Cambria Math" panose="02040503050406030204" pitchFamily="18" charset="0"/>
                            </a:rPr>
                            <m:t>𝑴𝑷𝑷𝑻𝒔𝒊𝒎</m:t>
                          </m:r>
                        </m:sub>
                      </m:sSub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𝟗𝟗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𝟗𝟔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s-ES" b="1" dirty="0"/>
              </a:p>
            </p:txBody>
          </p:sp>
        </mc:Choice>
        <mc:Fallback xmlns=""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1F56F534-ADE5-4A70-98F6-1DD84464DB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6799" y="5427383"/>
                <a:ext cx="2600857" cy="307777"/>
              </a:xfrm>
              <a:prstGeom prst="rect">
                <a:avLst/>
              </a:prstGeom>
              <a:blipFill>
                <a:blip r:embed="rId12"/>
                <a:stretch>
                  <a:fillRect b="-26923"/>
                </a:stretch>
              </a:blipFill>
              <a:ln w="31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kstfelt 3">
            <a:extLst>
              <a:ext uri="{FF2B5EF4-FFF2-40B4-BE49-F238E27FC236}">
                <a16:creationId xmlns:a16="http://schemas.microsoft.com/office/drawing/2014/main" id="{AB1B9362-DE29-4F36-9F77-27DEC53F3D8E}"/>
              </a:ext>
            </a:extLst>
          </p:cNvPr>
          <p:cNvSpPr txBox="1"/>
          <p:nvPr/>
        </p:nvSpPr>
        <p:spPr>
          <a:xfrm>
            <a:off x="587374" y="941465"/>
            <a:ext cx="473942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endParaRPr lang="en-GB" sz="1600" spc="300" dirty="0">
              <a:sym typeface="Wingdings" panose="05000000000000000000" pitchFamily="2" charset="2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b="1" u="sng" spc="300" dirty="0">
                <a:sym typeface="Wingdings" panose="05000000000000000000" pitchFamily="2" charset="2"/>
              </a:rPr>
              <a:t>Buck mode:</a:t>
            </a:r>
          </a:p>
          <a:p>
            <a:r>
              <a:rPr lang="en-GB" sz="1600" spc="300" dirty="0">
                <a:sym typeface="Wingdings" panose="05000000000000000000" pitchFamily="2" charset="2"/>
              </a:rPr>
              <a:t> </a:t>
            </a:r>
          </a:p>
          <a:p>
            <a:pPr rtl="0"/>
            <a:r>
              <a:rPr lang="en-GB" sz="1600" spc="300" dirty="0"/>
              <a:t> 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kstfelt 12">
                <a:extLst>
                  <a:ext uri="{FF2B5EF4-FFF2-40B4-BE49-F238E27FC236}">
                    <a16:creationId xmlns:a16="http://schemas.microsoft.com/office/drawing/2014/main" id="{80F19594-7E5D-4E44-90D8-DB049DEABE6E}"/>
                  </a:ext>
                </a:extLst>
              </p:cNvPr>
              <p:cNvSpPr txBox="1"/>
              <p:nvPr/>
            </p:nvSpPr>
            <p:spPr>
              <a:xfrm>
                <a:off x="5715000" y="4661425"/>
                <a:ext cx="470139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600" dirty="0"/>
                  <a:t>Experimental </a:t>
                </a:r>
                <a:r>
                  <a:rPr lang="es-ES" sz="1600" dirty="0" err="1"/>
                  <a:t>results</a:t>
                </a:r>
                <a:r>
                  <a:rPr lang="es-ES" sz="1600" dirty="0"/>
                  <a:t> </a:t>
                </a:r>
                <a:r>
                  <a:rPr lang="es-ES" sz="1600" dirty="0" err="1"/>
                  <a:t>under</a:t>
                </a:r>
                <a:r>
                  <a:rPr lang="es-ES" sz="1600" dirty="0"/>
                  <a:t> STC </a:t>
                </a:r>
                <a:r>
                  <a:rPr lang="es-ES" sz="1600" dirty="0" err="1"/>
                  <a:t>with</a:t>
                </a:r>
                <a:r>
                  <a:rPr lang="es-ES" sz="1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s-ES" sz="1600" b="0" i="1" smtClean="0">
                        <a:latin typeface="Cambria Math" panose="02040503050406030204" pitchFamily="18" charset="0"/>
                      </a:rPr>
                      <m:t>=30 </m:t>
                    </m:r>
                    <m:r>
                      <a:rPr lang="es-ES" sz="1600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s-ES" sz="1600" dirty="0"/>
                  <a:t>.</a:t>
                </a:r>
                <a:endParaRPr lang="en-US" sz="1600" dirty="0"/>
              </a:p>
            </p:txBody>
          </p:sp>
        </mc:Choice>
        <mc:Fallback xmlns="">
          <p:sp>
            <p:nvSpPr>
              <p:cNvPr id="17" name="Tekstfelt 12">
                <a:extLst>
                  <a:ext uri="{FF2B5EF4-FFF2-40B4-BE49-F238E27FC236}">
                    <a16:creationId xmlns:a16="http://schemas.microsoft.com/office/drawing/2014/main" id="{80F19594-7E5D-4E44-90D8-DB049DEABE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5000" y="4661425"/>
                <a:ext cx="4701397" cy="338554"/>
              </a:xfrm>
              <a:prstGeom prst="rect">
                <a:avLst/>
              </a:prstGeom>
              <a:blipFill>
                <a:blip r:embed="rId13"/>
                <a:stretch>
                  <a:fillRect l="-778" t="-5455" b="-23636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Pladsholder til slidenummer 1">
            <a:extLst>
              <a:ext uri="{FF2B5EF4-FFF2-40B4-BE49-F238E27FC236}">
                <a16:creationId xmlns:a16="http://schemas.microsoft.com/office/drawing/2014/main" id="{7C0C7C66-ACC8-4839-A8A7-88013783430E}"/>
              </a:ext>
            </a:extLst>
          </p:cNvPr>
          <p:cNvSpPr txBox="1">
            <a:spLocks/>
          </p:cNvSpPr>
          <p:nvPr/>
        </p:nvSpPr>
        <p:spPr>
          <a:xfrm>
            <a:off x="11335499" y="593223"/>
            <a:ext cx="389141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Slide</a:t>
            </a:r>
          </a:p>
        </p:txBody>
      </p:sp>
      <p:sp>
        <p:nvSpPr>
          <p:cNvPr id="15" name="Pladsholder til slidenummer 1">
            <a:extLst>
              <a:ext uri="{FF2B5EF4-FFF2-40B4-BE49-F238E27FC236}">
                <a16:creationId xmlns:a16="http://schemas.microsoft.com/office/drawing/2014/main" id="{7E12CF62-467B-4CB3-B24F-8DC4593AA1E4}"/>
              </a:ext>
            </a:extLst>
          </p:cNvPr>
          <p:cNvSpPr txBox="1">
            <a:spLocks/>
          </p:cNvSpPr>
          <p:nvPr/>
        </p:nvSpPr>
        <p:spPr>
          <a:xfrm>
            <a:off x="11364307" y="755148"/>
            <a:ext cx="48063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of 59</a:t>
            </a:r>
          </a:p>
        </p:txBody>
      </p:sp>
      <p:sp>
        <p:nvSpPr>
          <p:cNvPr id="19" name="Pladsholder til slidenummer 1">
            <a:extLst>
              <a:ext uri="{FF2B5EF4-FFF2-40B4-BE49-F238E27FC236}">
                <a16:creationId xmlns:a16="http://schemas.microsoft.com/office/drawing/2014/main" id="{68D07A3C-8F4B-415B-A587-AD1E390DAD06}"/>
              </a:ext>
            </a:extLst>
          </p:cNvPr>
          <p:cNvSpPr txBox="1">
            <a:spLocks/>
          </p:cNvSpPr>
          <p:nvPr/>
        </p:nvSpPr>
        <p:spPr>
          <a:xfrm>
            <a:off x="10761026" y="6264777"/>
            <a:ext cx="841694" cy="233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 err="1"/>
              <a:t>Estefanía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26039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43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23016"/>
            <a:ext cx="10868615" cy="994742"/>
          </a:xfrm>
        </p:spPr>
        <p:txBody>
          <a:bodyPr rtlCol="0"/>
          <a:lstStyle/>
          <a:p>
            <a:pPr rtl="0"/>
            <a:r>
              <a:rPr lang="en-GB" dirty="0"/>
              <a:t>Standard Test Conditions (STC)</a:t>
            </a:r>
            <a:endParaRPr lang="da-DK" dirty="0">
              <a:solidFill>
                <a:schemeClr val="accent4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kstfelt 12">
                <a:extLst>
                  <a:ext uri="{FF2B5EF4-FFF2-40B4-BE49-F238E27FC236}">
                    <a16:creationId xmlns:a16="http://schemas.microsoft.com/office/drawing/2014/main" id="{1EA0878A-3364-4A20-886C-131844DFA180}"/>
                  </a:ext>
                </a:extLst>
              </p:cNvPr>
              <p:cNvSpPr txBox="1"/>
              <p:nvPr/>
            </p:nvSpPr>
            <p:spPr>
              <a:xfrm>
                <a:off x="625402" y="5684965"/>
                <a:ext cx="470139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600" dirty="0"/>
                  <a:t>Simulated </a:t>
                </a:r>
                <a:r>
                  <a:rPr lang="es-ES" sz="1600" dirty="0" err="1"/>
                  <a:t>results</a:t>
                </a:r>
                <a:r>
                  <a:rPr lang="es-ES" sz="1600" dirty="0"/>
                  <a:t> </a:t>
                </a:r>
                <a:r>
                  <a:rPr lang="es-ES" sz="1600" dirty="0" err="1"/>
                  <a:t>under</a:t>
                </a:r>
                <a:r>
                  <a:rPr lang="es-ES" sz="1600" dirty="0"/>
                  <a:t> STC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s-ES" sz="1600" i="1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s-ES" sz="1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ES" sz="1600" b="0" i="1" smtClean="0">
                        <a:latin typeface="Cambria Math" panose="02040503050406030204" pitchFamily="18" charset="0"/>
                      </a:rPr>
                      <m:t>9</m:t>
                    </m:r>
                    <m:r>
                      <a:rPr lang="es-ES" sz="1600" i="1">
                        <a:latin typeface="Cambria Math" panose="02040503050406030204" pitchFamily="18" charset="0"/>
                      </a:rPr>
                      <m:t>0 </m:t>
                    </m:r>
                    <m:r>
                      <a:rPr lang="es-ES" sz="1600" i="1">
                        <a:latin typeface="Cambria Math" panose="02040503050406030204" pitchFamily="18" charset="0"/>
                      </a:rPr>
                      <m:t>𝑉</m:t>
                    </m:r>
                    <m:r>
                      <a:rPr lang="es-ES" sz="1600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s-ES" sz="1600" dirty="0"/>
                  <a:t>.</a:t>
                </a:r>
                <a:endParaRPr lang="en-US" sz="1600" dirty="0"/>
              </a:p>
            </p:txBody>
          </p:sp>
        </mc:Choice>
        <mc:Fallback xmlns="">
          <p:sp>
            <p:nvSpPr>
              <p:cNvPr id="14" name="Tekstfelt 12">
                <a:extLst>
                  <a:ext uri="{FF2B5EF4-FFF2-40B4-BE49-F238E27FC236}">
                    <a16:creationId xmlns:a16="http://schemas.microsoft.com/office/drawing/2014/main" id="{1EA0878A-3364-4A20-886C-131844DFA1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402" y="5684965"/>
                <a:ext cx="4701397" cy="338554"/>
              </a:xfrm>
              <a:prstGeom prst="rect">
                <a:avLst/>
              </a:prstGeom>
              <a:blipFill>
                <a:blip r:embed="rId8"/>
                <a:stretch>
                  <a:fillRect l="-778" t="-5455" b="-23636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uadroTexto 11">
                <a:extLst>
                  <a:ext uri="{FF2B5EF4-FFF2-40B4-BE49-F238E27FC236}">
                    <a16:creationId xmlns:a16="http://schemas.microsoft.com/office/drawing/2014/main" id="{A65F3952-9D29-4F9E-9952-33640CF209BA}"/>
                  </a:ext>
                </a:extLst>
              </p:cNvPr>
              <p:cNvSpPr txBox="1"/>
              <p:nvPr/>
            </p:nvSpPr>
            <p:spPr>
              <a:xfrm>
                <a:off x="8196540" y="5463660"/>
                <a:ext cx="2600857" cy="335285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𝜼</m:t>
                          </m:r>
                        </m:e>
                        <m:sub>
                          <m:r>
                            <a:rPr lang="es-ES" sz="2000" b="1" i="1" smtClean="0">
                              <a:latin typeface="Cambria Math" panose="02040503050406030204" pitchFamily="18" charset="0"/>
                            </a:rPr>
                            <m:t>𝑴𝑷𝑷𝑻𝒆𝒙𝒑</m:t>
                          </m:r>
                        </m:sub>
                      </m:sSub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𝟗𝟕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𝟑𝟐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s-ES" b="1" dirty="0"/>
              </a:p>
            </p:txBody>
          </p:sp>
        </mc:Choice>
        <mc:Fallback xmlns="">
          <p:sp>
            <p:nvSpPr>
              <p:cNvPr id="12" name="CuadroTexto 11">
                <a:extLst>
                  <a:ext uri="{FF2B5EF4-FFF2-40B4-BE49-F238E27FC236}">
                    <a16:creationId xmlns:a16="http://schemas.microsoft.com/office/drawing/2014/main" id="{A65F3952-9D29-4F9E-9952-33640CF209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6540" y="5463660"/>
                <a:ext cx="2600857" cy="335285"/>
              </a:xfrm>
              <a:prstGeom prst="rect">
                <a:avLst/>
              </a:prstGeom>
              <a:blipFill>
                <a:blip r:embed="rId9"/>
                <a:stretch>
                  <a:fillRect b="-26786"/>
                </a:stretch>
              </a:blipFill>
              <a:ln w="31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1F56F534-ADE5-4A70-98F6-1DD84464DBF0}"/>
                  </a:ext>
                </a:extLst>
              </p:cNvPr>
              <p:cNvSpPr txBox="1"/>
              <p:nvPr/>
            </p:nvSpPr>
            <p:spPr>
              <a:xfrm>
                <a:off x="4908923" y="5519796"/>
                <a:ext cx="2600857" cy="307777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𝜼</m:t>
                          </m:r>
                        </m:e>
                        <m:sub>
                          <m:r>
                            <a:rPr lang="es-ES" sz="2000" b="1" i="1" smtClean="0">
                              <a:latin typeface="Cambria Math" panose="02040503050406030204" pitchFamily="18" charset="0"/>
                            </a:rPr>
                            <m:t>𝑴𝑷𝑷𝑻𝒔𝒊𝒎</m:t>
                          </m:r>
                        </m:sub>
                      </m:sSub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𝟗𝟗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𝟖𝟐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s-ES" b="1" dirty="0"/>
              </a:p>
            </p:txBody>
          </p:sp>
        </mc:Choice>
        <mc:Fallback xmlns=""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1F56F534-ADE5-4A70-98F6-1DD84464DB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8923" y="5519796"/>
                <a:ext cx="2600857" cy="307777"/>
              </a:xfrm>
              <a:prstGeom prst="rect">
                <a:avLst/>
              </a:prstGeom>
              <a:blipFill>
                <a:blip r:embed="rId10"/>
                <a:stretch>
                  <a:fillRect b="-26923"/>
                </a:stretch>
              </a:blipFill>
              <a:ln w="31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kstfelt 3">
            <a:extLst>
              <a:ext uri="{FF2B5EF4-FFF2-40B4-BE49-F238E27FC236}">
                <a16:creationId xmlns:a16="http://schemas.microsoft.com/office/drawing/2014/main" id="{AB1B9362-DE29-4F36-9F77-27DEC53F3D8E}"/>
              </a:ext>
            </a:extLst>
          </p:cNvPr>
          <p:cNvSpPr txBox="1"/>
          <p:nvPr/>
        </p:nvSpPr>
        <p:spPr>
          <a:xfrm>
            <a:off x="587374" y="885491"/>
            <a:ext cx="473942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endParaRPr lang="en-GB" sz="1600" spc="300" dirty="0">
              <a:sym typeface="Wingdings" panose="05000000000000000000" pitchFamily="2" charset="2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b="1" u="sng" spc="300" dirty="0">
                <a:sym typeface="Wingdings" panose="05000000000000000000" pitchFamily="2" charset="2"/>
              </a:rPr>
              <a:t>Boost mode:</a:t>
            </a:r>
          </a:p>
          <a:p>
            <a:r>
              <a:rPr lang="en-GB" sz="1600" spc="300" dirty="0">
                <a:sym typeface="Wingdings" panose="05000000000000000000" pitchFamily="2" charset="2"/>
              </a:rPr>
              <a:t> </a:t>
            </a:r>
          </a:p>
          <a:p>
            <a:pPr rtl="0"/>
            <a:r>
              <a:rPr lang="en-GB" sz="1600" spc="300" dirty="0"/>
              <a:t> 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kstfelt 12">
                <a:extLst>
                  <a:ext uri="{FF2B5EF4-FFF2-40B4-BE49-F238E27FC236}">
                    <a16:creationId xmlns:a16="http://schemas.microsoft.com/office/drawing/2014/main" id="{80F19594-7E5D-4E44-90D8-DB049DEABE6E}"/>
                  </a:ext>
                </a:extLst>
              </p:cNvPr>
              <p:cNvSpPr txBox="1"/>
              <p:nvPr/>
            </p:nvSpPr>
            <p:spPr>
              <a:xfrm>
                <a:off x="6209351" y="4736408"/>
                <a:ext cx="470139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600" dirty="0"/>
                  <a:t>Experimental </a:t>
                </a:r>
                <a:r>
                  <a:rPr lang="es-ES" sz="1600" dirty="0" err="1"/>
                  <a:t>results</a:t>
                </a:r>
                <a:r>
                  <a:rPr lang="es-ES" sz="1600" dirty="0"/>
                  <a:t> </a:t>
                </a:r>
                <a:r>
                  <a:rPr lang="es-ES" sz="1600" dirty="0" err="1"/>
                  <a:t>under</a:t>
                </a:r>
                <a:r>
                  <a:rPr lang="es-ES" sz="1600" dirty="0"/>
                  <a:t> STC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s-ES" sz="1600" i="1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s-ES" sz="1600" i="1">
                        <a:latin typeface="Cambria Math" panose="02040503050406030204" pitchFamily="18" charset="0"/>
                      </a:rPr>
                      <m:t>=90 </m:t>
                    </m:r>
                    <m:r>
                      <a:rPr lang="es-ES" sz="1600" i="1">
                        <a:latin typeface="Cambria Math" panose="02040503050406030204" pitchFamily="18" charset="0"/>
                      </a:rPr>
                      <m:t>𝑉</m:t>
                    </m:r>
                    <m:r>
                      <a:rPr lang="es-ES" sz="160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s-ES" sz="1600" dirty="0"/>
                  <a:t>.</a:t>
                </a:r>
                <a:endParaRPr lang="en-US" sz="1600" dirty="0"/>
              </a:p>
            </p:txBody>
          </p:sp>
        </mc:Choice>
        <mc:Fallback xmlns="">
          <p:sp>
            <p:nvSpPr>
              <p:cNvPr id="17" name="Tekstfelt 12">
                <a:extLst>
                  <a:ext uri="{FF2B5EF4-FFF2-40B4-BE49-F238E27FC236}">
                    <a16:creationId xmlns:a16="http://schemas.microsoft.com/office/drawing/2014/main" id="{80F19594-7E5D-4E44-90D8-DB049DEABE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9351" y="4736408"/>
                <a:ext cx="4701397" cy="338554"/>
              </a:xfrm>
              <a:prstGeom prst="rect">
                <a:avLst/>
              </a:prstGeom>
              <a:blipFill>
                <a:blip r:embed="rId11"/>
                <a:stretch>
                  <a:fillRect l="-778" t="-5357" b="-21429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agen 4">
            <a:extLst>
              <a:ext uri="{FF2B5EF4-FFF2-40B4-BE49-F238E27FC236}">
                <a16:creationId xmlns:a16="http://schemas.microsoft.com/office/drawing/2014/main" id="{1188C366-03C5-4BD8-B434-BB81AB91FD3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374" y="1769869"/>
            <a:ext cx="3915096" cy="3915096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157FBBB5-C24B-49FA-B38B-DB0C4AF82CE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8246" y="1625828"/>
            <a:ext cx="6228750" cy="3116572"/>
          </a:xfrm>
          <a:prstGeom prst="rect">
            <a:avLst/>
          </a:prstGeom>
        </p:spPr>
      </p:pic>
      <p:sp>
        <p:nvSpPr>
          <p:cNvPr id="11" name="Pladsholder til slidenummer 1">
            <a:extLst>
              <a:ext uri="{FF2B5EF4-FFF2-40B4-BE49-F238E27FC236}">
                <a16:creationId xmlns:a16="http://schemas.microsoft.com/office/drawing/2014/main" id="{F84FC1E9-6F17-43A2-8BCA-733F07004928}"/>
              </a:ext>
            </a:extLst>
          </p:cNvPr>
          <p:cNvSpPr txBox="1">
            <a:spLocks/>
          </p:cNvSpPr>
          <p:nvPr/>
        </p:nvSpPr>
        <p:spPr>
          <a:xfrm>
            <a:off x="11335499" y="593223"/>
            <a:ext cx="389141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Slide</a:t>
            </a:r>
          </a:p>
        </p:txBody>
      </p:sp>
      <p:sp>
        <p:nvSpPr>
          <p:cNvPr id="15" name="Pladsholder til slidenummer 1">
            <a:extLst>
              <a:ext uri="{FF2B5EF4-FFF2-40B4-BE49-F238E27FC236}">
                <a16:creationId xmlns:a16="http://schemas.microsoft.com/office/drawing/2014/main" id="{C344E748-C2FC-4CBA-89E1-0A0C76E559CD}"/>
              </a:ext>
            </a:extLst>
          </p:cNvPr>
          <p:cNvSpPr txBox="1">
            <a:spLocks/>
          </p:cNvSpPr>
          <p:nvPr/>
        </p:nvSpPr>
        <p:spPr>
          <a:xfrm>
            <a:off x="11364307" y="755148"/>
            <a:ext cx="48063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of 59</a:t>
            </a:r>
          </a:p>
        </p:txBody>
      </p:sp>
      <p:sp>
        <p:nvSpPr>
          <p:cNvPr id="19" name="Pladsholder til slidenummer 1">
            <a:extLst>
              <a:ext uri="{FF2B5EF4-FFF2-40B4-BE49-F238E27FC236}">
                <a16:creationId xmlns:a16="http://schemas.microsoft.com/office/drawing/2014/main" id="{BE32A6F0-8C1B-4F47-AD2F-C324E83D4548}"/>
              </a:ext>
            </a:extLst>
          </p:cNvPr>
          <p:cNvSpPr txBox="1">
            <a:spLocks/>
          </p:cNvSpPr>
          <p:nvPr/>
        </p:nvSpPr>
        <p:spPr>
          <a:xfrm>
            <a:off x="10761026" y="6264777"/>
            <a:ext cx="841694" cy="233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 err="1"/>
              <a:t>Estefanía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09324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44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4"/>
            <a:ext cx="10868615" cy="994742"/>
          </a:xfrm>
        </p:spPr>
        <p:txBody>
          <a:bodyPr rtlCol="0"/>
          <a:lstStyle/>
          <a:p>
            <a:pPr rtl="0"/>
            <a:r>
              <a:rPr lang="en-GB" dirty="0"/>
              <a:t>Boundary between modes of operation</a:t>
            </a:r>
            <a:endParaRPr lang="da-DK" dirty="0">
              <a:solidFill>
                <a:schemeClr val="accent4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kstfelt 12">
                <a:extLst>
                  <a:ext uri="{FF2B5EF4-FFF2-40B4-BE49-F238E27FC236}">
                    <a16:creationId xmlns:a16="http://schemas.microsoft.com/office/drawing/2014/main" id="{1EA0878A-3364-4A20-886C-131844DFA180}"/>
                  </a:ext>
                </a:extLst>
              </p:cNvPr>
              <p:cNvSpPr txBox="1"/>
              <p:nvPr/>
            </p:nvSpPr>
            <p:spPr>
              <a:xfrm>
                <a:off x="363691" y="5278040"/>
                <a:ext cx="456652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600" dirty="0"/>
                  <a:t>Panel’s </a:t>
                </a:r>
                <a:r>
                  <a:rPr lang="es-ES" sz="1600" dirty="0" err="1"/>
                  <a:t>voltage</a:t>
                </a:r>
                <a:r>
                  <a:rPr lang="es-ES" sz="1600" dirty="0"/>
                  <a:t>, </a:t>
                </a:r>
                <a:r>
                  <a:rPr lang="es-ES" sz="1600" dirty="0" err="1"/>
                  <a:t>current</a:t>
                </a:r>
                <a:r>
                  <a:rPr lang="es-ES" sz="1600" dirty="0"/>
                  <a:t> and </a:t>
                </a:r>
                <a:r>
                  <a:rPr lang="es-ES" sz="1600" dirty="0" err="1"/>
                  <a:t>power</a:t>
                </a:r>
                <a:r>
                  <a:rPr lang="es-ES" sz="1600" dirty="0"/>
                  <a:t> </a:t>
                </a:r>
                <a:r>
                  <a:rPr lang="es-ES" sz="1600" dirty="0" err="1"/>
                  <a:t>under</a:t>
                </a:r>
                <a:r>
                  <a:rPr lang="es-ES" sz="1600" dirty="0"/>
                  <a:t> STC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s-ES" sz="1600" i="1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s-ES" sz="1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ES" sz="1600" b="0" i="1" smtClean="0">
                        <a:latin typeface="Cambria Math" panose="02040503050406030204" pitchFamily="18" charset="0"/>
                      </a:rPr>
                      <m:t>35.9</m:t>
                    </m:r>
                    <m:r>
                      <a:rPr lang="es-ES" sz="16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sz="1600" i="1">
                        <a:latin typeface="Cambria Math" panose="02040503050406030204" pitchFamily="18" charset="0"/>
                      </a:rPr>
                      <m:t>𝑉</m:t>
                    </m:r>
                    <m:r>
                      <a:rPr lang="es-ES" sz="160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s-ES" sz="1600" dirty="0"/>
                  <a:t>.</a:t>
                </a:r>
                <a:endParaRPr lang="en-US" sz="1600" dirty="0"/>
              </a:p>
            </p:txBody>
          </p:sp>
        </mc:Choice>
        <mc:Fallback xmlns="">
          <p:sp>
            <p:nvSpPr>
              <p:cNvPr id="14" name="Tekstfelt 12">
                <a:extLst>
                  <a:ext uri="{FF2B5EF4-FFF2-40B4-BE49-F238E27FC236}">
                    <a16:creationId xmlns:a16="http://schemas.microsoft.com/office/drawing/2014/main" id="{1EA0878A-3364-4A20-886C-131844DFA1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691" y="5278040"/>
                <a:ext cx="4566526" cy="584775"/>
              </a:xfrm>
              <a:prstGeom prst="rect">
                <a:avLst/>
              </a:prstGeom>
              <a:blipFill>
                <a:blip r:embed="rId2"/>
                <a:stretch>
                  <a:fillRect l="-801" t="-3125" b="-12500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1F56F534-ADE5-4A70-98F6-1DD84464DBF0}"/>
                  </a:ext>
                </a:extLst>
              </p:cNvPr>
              <p:cNvSpPr txBox="1"/>
              <p:nvPr/>
            </p:nvSpPr>
            <p:spPr>
              <a:xfrm>
                <a:off x="9069394" y="2141372"/>
                <a:ext cx="2386595" cy="307777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𝜼</m:t>
                          </m:r>
                        </m:e>
                        <m:sub>
                          <m:r>
                            <a:rPr lang="es-ES" sz="2000" b="1" i="1" smtClean="0">
                              <a:latin typeface="Cambria Math" panose="02040503050406030204" pitchFamily="18" charset="0"/>
                            </a:rPr>
                            <m:t>𝑴𝑷𝑷𝑻</m:t>
                          </m:r>
                        </m:sub>
                      </m:sSub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𝟗𝟗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𝟕𝟓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s-ES" b="1" dirty="0"/>
              </a:p>
            </p:txBody>
          </p:sp>
        </mc:Choice>
        <mc:Fallback xmlns=""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1F56F534-ADE5-4A70-98F6-1DD84464DB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9394" y="2141372"/>
                <a:ext cx="2386595" cy="307777"/>
              </a:xfrm>
              <a:prstGeom prst="rect">
                <a:avLst/>
              </a:prstGeom>
              <a:blipFill>
                <a:blip r:embed="rId7"/>
                <a:stretch>
                  <a:fillRect b="-26923"/>
                </a:stretch>
              </a:blipFill>
              <a:ln w="31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kstfelt 3">
            <a:extLst>
              <a:ext uri="{FF2B5EF4-FFF2-40B4-BE49-F238E27FC236}">
                <a16:creationId xmlns:a16="http://schemas.microsoft.com/office/drawing/2014/main" id="{AB1B9362-DE29-4F36-9F77-27DEC53F3D8E}"/>
              </a:ext>
            </a:extLst>
          </p:cNvPr>
          <p:cNvSpPr txBox="1"/>
          <p:nvPr/>
        </p:nvSpPr>
        <p:spPr>
          <a:xfrm>
            <a:off x="587374" y="919656"/>
            <a:ext cx="473942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endParaRPr lang="en-GB" sz="1600" spc="300" dirty="0">
              <a:sym typeface="Wingdings" panose="05000000000000000000" pitchFamily="2" charset="2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b="1" u="sng" spc="300" dirty="0">
                <a:sym typeface="Wingdings" panose="05000000000000000000" pitchFamily="2" charset="2"/>
              </a:rPr>
              <a:t>Buck mode:</a:t>
            </a:r>
          </a:p>
          <a:p>
            <a:r>
              <a:rPr lang="en-GB" sz="1600" spc="300" dirty="0">
                <a:sym typeface="Wingdings" panose="05000000000000000000" pitchFamily="2" charset="2"/>
              </a:rPr>
              <a:t> </a:t>
            </a:r>
          </a:p>
          <a:p>
            <a:pPr rtl="0"/>
            <a:r>
              <a:rPr lang="en-GB" sz="1600" spc="300" dirty="0"/>
              <a:t> 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kstfelt 12">
                <a:extLst>
                  <a:ext uri="{FF2B5EF4-FFF2-40B4-BE49-F238E27FC236}">
                    <a16:creationId xmlns:a16="http://schemas.microsoft.com/office/drawing/2014/main" id="{80F19594-7E5D-4E44-90D8-DB049DEABE6E}"/>
                  </a:ext>
                </a:extLst>
              </p:cNvPr>
              <p:cNvSpPr txBox="1"/>
              <p:nvPr/>
            </p:nvSpPr>
            <p:spPr>
              <a:xfrm>
                <a:off x="5045709" y="5302358"/>
                <a:ext cx="3916037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600" dirty="0" err="1"/>
                  <a:t>Duty</a:t>
                </a:r>
                <a:r>
                  <a:rPr lang="es-ES" sz="1600" dirty="0"/>
                  <a:t> </a:t>
                </a:r>
                <a:r>
                  <a:rPr lang="es-ES" sz="1600" dirty="0" err="1"/>
                  <a:t>cycles</a:t>
                </a:r>
                <a:r>
                  <a:rPr lang="es-ES" sz="1600" dirty="0"/>
                  <a:t> and </a:t>
                </a:r>
                <a:r>
                  <a:rPr lang="es-ES" sz="1600" dirty="0" err="1"/>
                  <a:t>voltages</a:t>
                </a:r>
                <a:r>
                  <a:rPr lang="es-ES" sz="1600" dirty="0"/>
                  <a:t> </a:t>
                </a:r>
                <a:r>
                  <a:rPr lang="es-ES" sz="1600" dirty="0" err="1"/>
                  <a:t>under</a:t>
                </a:r>
                <a:r>
                  <a:rPr lang="es-ES" sz="1600" dirty="0"/>
                  <a:t> STC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s-ES" sz="1600" i="1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s-ES" sz="1600" i="1">
                        <a:latin typeface="Cambria Math" panose="02040503050406030204" pitchFamily="18" charset="0"/>
                      </a:rPr>
                      <m:t>=35.9 </m:t>
                    </m:r>
                    <m:r>
                      <a:rPr lang="es-ES" sz="1600" i="1">
                        <a:latin typeface="Cambria Math" panose="02040503050406030204" pitchFamily="18" charset="0"/>
                      </a:rPr>
                      <m:t>𝑉</m:t>
                    </m:r>
                    <m:r>
                      <a:rPr lang="es-ES" sz="160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s-ES" sz="1600" dirty="0"/>
                  <a:t>.</a:t>
                </a:r>
                <a:endParaRPr lang="en-US" sz="1600" dirty="0"/>
              </a:p>
            </p:txBody>
          </p:sp>
        </mc:Choice>
        <mc:Fallback xmlns="">
          <p:sp>
            <p:nvSpPr>
              <p:cNvPr id="17" name="Tekstfelt 12">
                <a:extLst>
                  <a:ext uri="{FF2B5EF4-FFF2-40B4-BE49-F238E27FC236}">
                    <a16:creationId xmlns:a16="http://schemas.microsoft.com/office/drawing/2014/main" id="{80F19594-7E5D-4E44-90D8-DB049DEABE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5709" y="5302358"/>
                <a:ext cx="3916037" cy="584775"/>
              </a:xfrm>
              <a:prstGeom prst="rect">
                <a:avLst/>
              </a:prstGeom>
              <a:blipFill>
                <a:blip r:embed="rId4"/>
                <a:stretch>
                  <a:fillRect l="-935" t="-3125" b="-12500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Imagen 5">
            <a:extLst>
              <a:ext uri="{FF2B5EF4-FFF2-40B4-BE49-F238E27FC236}">
                <a16:creationId xmlns:a16="http://schemas.microsoft.com/office/drawing/2014/main" id="{75A877DB-3B23-4B85-A85E-CA7DAE8157C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224" y="1458265"/>
            <a:ext cx="3820784" cy="3820784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9790047E-E4D4-46BB-9BA3-F045F852671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9879" y="1410638"/>
            <a:ext cx="3916037" cy="3916037"/>
          </a:xfrm>
          <a:prstGeom prst="rect">
            <a:avLst/>
          </a:prstGeom>
        </p:spPr>
      </p:pic>
      <p:sp>
        <p:nvSpPr>
          <p:cNvPr id="11" name="Tekstfelt 3">
            <a:extLst>
              <a:ext uri="{FF2B5EF4-FFF2-40B4-BE49-F238E27FC236}">
                <a16:creationId xmlns:a16="http://schemas.microsoft.com/office/drawing/2014/main" id="{EF14C075-2666-4A98-AFB2-AD93E4B9CB6E}"/>
              </a:ext>
            </a:extLst>
          </p:cNvPr>
          <p:cNvSpPr txBox="1"/>
          <p:nvPr/>
        </p:nvSpPr>
        <p:spPr>
          <a:xfrm>
            <a:off x="8922954" y="967615"/>
            <a:ext cx="373175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>
              <a:sym typeface="Wingdings" panose="05000000000000000000" pitchFamily="2" charset="2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>
                <a:sym typeface="Wingdings" panose="05000000000000000000" pitchFamily="2" charset="2"/>
              </a:rPr>
              <a:t>10 panels</a:t>
            </a:r>
          </a:p>
          <a:p>
            <a:pPr rtl="0"/>
            <a:endParaRPr lang="en-GB" sz="1600" spc="300" dirty="0">
              <a:sym typeface="Wingdings" panose="05000000000000000000" pitchFamily="2" charset="2"/>
            </a:endParaRPr>
          </a:p>
        </p:txBody>
      </p:sp>
      <p:sp>
        <p:nvSpPr>
          <p:cNvPr id="12" name="Tekstfelt 3">
            <a:extLst>
              <a:ext uri="{FF2B5EF4-FFF2-40B4-BE49-F238E27FC236}">
                <a16:creationId xmlns:a16="http://schemas.microsoft.com/office/drawing/2014/main" id="{6B8368B1-3CB0-4CB2-86E1-54097A1B0450}"/>
              </a:ext>
            </a:extLst>
          </p:cNvPr>
          <p:cNvSpPr txBox="1"/>
          <p:nvPr/>
        </p:nvSpPr>
        <p:spPr>
          <a:xfrm>
            <a:off x="8957795" y="2964537"/>
            <a:ext cx="37317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endParaRPr lang="en-GB" sz="1600" spc="300" dirty="0">
              <a:sym typeface="Wingdings" panose="05000000000000000000" pitchFamily="2" charset="2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>
                <a:sym typeface="Wingdings" panose="05000000000000000000" pitchFamily="2" charset="2"/>
              </a:rPr>
              <a:t>If T&gt;25ºC  Boost</a:t>
            </a:r>
            <a:endParaRPr lang="en-GB" sz="1600" spc="300" dirty="0"/>
          </a:p>
        </p:txBody>
      </p:sp>
      <p:sp>
        <p:nvSpPr>
          <p:cNvPr id="15" name="Pladsholder til slidenummer 1">
            <a:extLst>
              <a:ext uri="{FF2B5EF4-FFF2-40B4-BE49-F238E27FC236}">
                <a16:creationId xmlns:a16="http://schemas.microsoft.com/office/drawing/2014/main" id="{D161EBFC-74AA-468C-85E5-6E5716EF4994}"/>
              </a:ext>
            </a:extLst>
          </p:cNvPr>
          <p:cNvSpPr txBox="1">
            <a:spLocks/>
          </p:cNvSpPr>
          <p:nvPr/>
        </p:nvSpPr>
        <p:spPr>
          <a:xfrm>
            <a:off x="11335499" y="593223"/>
            <a:ext cx="389141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Slide</a:t>
            </a:r>
          </a:p>
        </p:txBody>
      </p:sp>
      <p:sp>
        <p:nvSpPr>
          <p:cNvPr id="18" name="Pladsholder til slidenummer 1">
            <a:extLst>
              <a:ext uri="{FF2B5EF4-FFF2-40B4-BE49-F238E27FC236}">
                <a16:creationId xmlns:a16="http://schemas.microsoft.com/office/drawing/2014/main" id="{39674DB1-94BE-4BA5-BFC7-2AEBD428C0EF}"/>
              </a:ext>
            </a:extLst>
          </p:cNvPr>
          <p:cNvSpPr txBox="1">
            <a:spLocks/>
          </p:cNvSpPr>
          <p:nvPr/>
        </p:nvSpPr>
        <p:spPr>
          <a:xfrm>
            <a:off x="11364307" y="755148"/>
            <a:ext cx="48063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of 59</a:t>
            </a:r>
          </a:p>
        </p:txBody>
      </p:sp>
      <p:sp>
        <p:nvSpPr>
          <p:cNvPr id="20" name="Pladsholder til slidenummer 1">
            <a:extLst>
              <a:ext uri="{FF2B5EF4-FFF2-40B4-BE49-F238E27FC236}">
                <a16:creationId xmlns:a16="http://schemas.microsoft.com/office/drawing/2014/main" id="{27F56592-8AF1-42C8-B12A-EA3C3643FDD2}"/>
              </a:ext>
            </a:extLst>
          </p:cNvPr>
          <p:cNvSpPr txBox="1">
            <a:spLocks/>
          </p:cNvSpPr>
          <p:nvPr/>
        </p:nvSpPr>
        <p:spPr>
          <a:xfrm>
            <a:off x="10761026" y="6264777"/>
            <a:ext cx="841694" cy="233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 err="1"/>
              <a:t>Estefanía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599037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45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4"/>
            <a:ext cx="10868615" cy="994742"/>
          </a:xfrm>
        </p:spPr>
        <p:txBody>
          <a:bodyPr rtlCol="0"/>
          <a:lstStyle/>
          <a:p>
            <a:pPr rtl="0"/>
            <a:r>
              <a:rPr lang="en-GB" dirty="0"/>
              <a:t>Boundary between modes of operation</a:t>
            </a:r>
            <a:endParaRPr lang="da-DK" dirty="0">
              <a:solidFill>
                <a:schemeClr val="accent4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kstfelt 12">
                <a:extLst>
                  <a:ext uri="{FF2B5EF4-FFF2-40B4-BE49-F238E27FC236}">
                    <a16:creationId xmlns:a16="http://schemas.microsoft.com/office/drawing/2014/main" id="{1EA0878A-3364-4A20-886C-131844DFA180}"/>
                  </a:ext>
                </a:extLst>
              </p:cNvPr>
              <p:cNvSpPr txBox="1"/>
              <p:nvPr/>
            </p:nvSpPr>
            <p:spPr>
              <a:xfrm>
                <a:off x="537452" y="5393777"/>
                <a:ext cx="456652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600" dirty="0"/>
                  <a:t>Panel’s </a:t>
                </a:r>
                <a:r>
                  <a:rPr lang="es-ES" sz="1600" dirty="0" err="1"/>
                  <a:t>voltage</a:t>
                </a:r>
                <a:r>
                  <a:rPr lang="es-ES" sz="1600" dirty="0"/>
                  <a:t>, </a:t>
                </a:r>
                <a:r>
                  <a:rPr lang="es-ES" sz="1600" dirty="0" err="1"/>
                  <a:t>current</a:t>
                </a:r>
                <a:r>
                  <a:rPr lang="es-ES" sz="1600" dirty="0"/>
                  <a:t> and </a:t>
                </a:r>
                <a:r>
                  <a:rPr lang="es-ES" sz="1600" dirty="0" err="1"/>
                  <a:t>power</a:t>
                </a:r>
                <a:r>
                  <a:rPr lang="es-ES" sz="1600" dirty="0"/>
                  <a:t> </a:t>
                </a:r>
                <a:r>
                  <a:rPr lang="es-ES" sz="1600" dirty="0" err="1"/>
                  <a:t>under</a:t>
                </a:r>
                <a:r>
                  <a:rPr lang="es-ES" sz="1600" dirty="0"/>
                  <a:t> STC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s-ES" sz="1600" i="1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s-ES" sz="1600" i="1">
                        <a:latin typeface="Cambria Math" panose="02040503050406030204" pitchFamily="18" charset="0"/>
                      </a:rPr>
                      <m:t>=3</m:t>
                    </m:r>
                    <m:r>
                      <a:rPr lang="es-ES" sz="1600" b="0" i="1" smtClean="0">
                        <a:latin typeface="Cambria Math" panose="02040503050406030204" pitchFamily="18" charset="0"/>
                      </a:rPr>
                      <m:t>9</m:t>
                    </m:r>
                    <m:r>
                      <a:rPr lang="es-ES" sz="1600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s-ES" sz="1600" b="0" i="1" smtClean="0">
                        <a:latin typeface="Cambria Math" panose="02040503050406030204" pitchFamily="18" charset="0"/>
                      </a:rPr>
                      <m:t>8</m:t>
                    </m:r>
                    <m:r>
                      <a:rPr lang="es-ES" sz="16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sz="1600" i="1">
                        <a:latin typeface="Cambria Math" panose="02040503050406030204" pitchFamily="18" charset="0"/>
                      </a:rPr>
                      <m:t>𝑉</m:t>
                    </m:r>
                    <m:r>
                      <a:rPr lang="es-ES" sz="160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s-ES" sz="1600" dirty="0"/>
                  <a:t>.</a:t>
                </a:r>
                <a:endParaRPr lang="en-US" sz="1600" dirty="0"/>
              </a:p>
            </p:txBody>
          </p:sp>
        </mc:Choice>
        <mc:Fallback xmlns="">
          <p:sp>
            <p:nvSpPr>
              <p:cNvPr id="14" name="Tekstfelt 12">
                <a:extLst>
                  <a:ext uri="{FF2B5EF4-FFF2-40B4-BE49-F238E27FC236}">
                    <a16:creationId xmlns:a16="http://schemas.microsoft.com/office/drawing/2014/main" id="{1EA0878A-3364-4A20-886C-131844DFA1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452" y="5393777"/>
                <a:ext cx="4566526" cy="584775"/>
              </a:xfrm>
              <a:prstGeom prst="rect">
                <a:avLst/>
              </a:prstGeom>
              <a:blipFill>
                <a:blip r:embed="rId2"/>
                <a:stretch>
                  <a:fillRect l="-668" t="-3125" b="-12500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1F56F534-ADE5-4A70-98F6-1DD84464DBF0}"/>
                  </a:ext>
                </a:extLst>
              </p:cNvPr>
              <p:cNvSpPr txBox="1"/>
              <p:nvPr/>
            </p:nvSpPr>
            <p:spPr>
              <a:xfrm>
                <a:off x="9239026" y="2117003"/>
                <a:ext cx="2386595" cy="307777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𝜼</m:t>
                          </m:r>
                        </m:e>
                        <m:sub>
                          <m:r>
                            <a:rPr lang="es-ES" sz="2000" b="1" i="1" smtClean="0">
                              <a:latin typeface="Cambria Math" panose="02040503050406030204" pitchFamily="18" charset="0"/>
                            </a:rPr>
                            <m:t>𝑴𝑷𝑷𝑻</m:t>
                          </m:r>
                        </m:sub>
                      </m:sSub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𝟗𝟗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𝟖𝟎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s-ES" b="1" dirty="0"/>
              </a:p>
            </p:txBody>
          </p:sp>
        </mc:Choice>
        <mc:Fallback xmlns=""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1F56F534-ADE5-4A70-98F6-1DD84464DB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9026" y="2117003"/>
                <a:ext cx="2386595" cy="307777"/>
              </a:xfrm>
              <a:prstGeom prst="rect">
                <a:avLst/>
              </a:prstGeom>
              <a:blipFill>
                <a:blip r:embed="rId7"/>
                <a:stretch>
                  <a:fillRect b="-26923"/>
                </a:stretch>
              </a:blipFill>
              <a:ln w="31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kstfelt 3">
            <a:extLst>
              <a:ext uri="{FF2B5EF4-FFF2-40B4-BE49-F238E27FC236}">
                <a16:creationId xmlns:a16="http://schemas.microsoft.com/office/drawing/2014/main" id="{AB1B9362-DE29-4F36-9F77-27DEC53F3D8E}"/>
              </a:ext>
            </a:extLst>
          </p:cNvPr>
          <p:cNvSpPr txBox="1"/>
          <p:nvPr/>
        </p:nvSpPr>
        <p:spPr>
          <a:xfrm>
            <a:off x="587374" y="947618"/>
            <a:ext cx="473942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endParaRPr lang="en-GB" sz="1600" spc="300" dirty="0">
              <a:sym typeface="Wingdings" panose="05000000000000000000" pitchFamily="2" charset="2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b="1" u="sng" spc="300" dirty="0">
                <a:sym typeface="Wingdings" panose="05000000000000000000" pitchFamily="2" charset="2"/>
              </a:rPr>
              <a:t>Boost mode:</a:t>
            </a:r>
          </a:p>
          <a:p>
            <a:r>
              <a:rPr lang="en-GB" sz="1600" spc="300" dirty="0">
                <a:sym typeface="Wingdings" panose="05000000000000000000" pitchFamily="2" charset="2"/>
              </a:rPr>
              <a:t> </a:t>
            </a:r>
          </a:p>
          <a:p>
            <a:pPr rtl="0"/>
            <a:r>
              <a:rPr lang="en-GB" sz="1600" spc="300" dirty="0"/>
              <a:t> 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kstfelt 12">
                <a:extLst>
                  <a:ext uri="{FF2B5EF4-FFF2-40B4-BE49-F238E27FC236}">
                    <a16:creationId xmlns:a16="http://schemas.microsoft.com/office/drawing/2014/main" id="{80F19594-7E5D-4E44-90D8-DB049DEABE6E}"/>
                  </a:ext>
                </a:extLst>
              </p:cNvPr>
              <p:cNvSpPr txBox="1"/>
              <p:nvPr/>
            </p:nvSpPr>
            <p:spPr>
              <a:xfrm>
                <a:off x="5103978" y="5325607"/>
                <a:ext cx="3594783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600" dirty="0"/>
                  <a:t>Duty </a:t>
                </a:r>
                <a:r>
                  <a:rPr lang="es-ES" sz="1600" dirty="0" err="1"/>
                  <a:t>cycles</a:t>
                </a:r>
                <a:r>
                  <a:rPr lang="es-ES" sz="1600" dirty="0"/>
                  <a:t> and </a:t>
                </a:r>
                <a:r>
                  <a:rPr lang="es-ES" sz="1600" dirty="0" err="1"/>
                  <a:t>voltages</a:t>
                </a:r>
                <a:r>
                  <a:rPr lang="es-ES" sz="1600" dirty="0"/>
                  <a:t> </a:t>
                </a:r>
                <a:r>
                  <a:rPr lang="es-ES" sz="1600" dirty="0" err="1"/>
                  <a:t>under</a:t>
                </a:r>
                <a:r>
                  <a:rPr lang="es-ES" sz="1600" dirty="0"/>
                  <a:t> STC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s-ES" sz="1600" i="1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s-ES" sz="1600" i="1">
                        <a:latin typeface="Cambria Math" panose="02040503050406030204" pitchFamily="18" charset="0"/>
                      </a:rPr>
                      <m:t>=39.8 </m:t>
                    </m:r>
                    <m:r>
                      <a:rPr lang="es-ES" sz="1600" i="1">
                        <a:latin typeface="Cambria Math" panose="02040503050406030204" pitchFamily="18" charset="0"/>
                      </a:rPr>
                      <m:t>𝑉</m:t>
                    </m:r>
                    <m:r>
                      <a:rPr lang="es-ES" sz="160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s-ES" sz="1600" dirty="0"/>
                  <a:t>.</a:t>
                </a:r>
                <a:endParaRPr lang="en-US" sz="1600" dirty="0"/>
              </a:p>
              <a:p>
                <a:endParaRPr lang="en-US" sz="1600" dirty="0"/>
              </a:p>
            </p:txBody>
          </p:sp>
        </mc:Choice>
        <mc:Fallback xmlns="">
          <p:sp>
            <p:nvSpPr>
              <p:cNvPr id="17" name="Tekstfelt 12">
                <a:extLst>
                  <a:ext uri="{FF2B5EF4-FFF2-40B4-BE49-F238E27FC236}">
                    <a16:creationId xmlns:a16="http://schemas.microsoft.com/office/drawing/2014/main" id="{80F19594-7E5D-4E44-90D8-DB049DEABE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3978" y="5325607"/>
                <a:ext cx="3594783" cy="830997"/>
              </a:xfrm>
              <a:prstGeom prst="rect">
                <a:avLst/>
              </a:prstGeom>
              <a:blipFill>
                <a:blip r:embed="rId4"/>
                <a:stretch>
                  <a:fillRect l="-847" t="-2206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agen 4">
            <a:extLst>
              <a:ext uri="{FF2B5EF4-FFF2-40B4-BE49-F238E27FC236}">
                <a16:creationId xmlns:a16="http://schemas.microsoft.com/office/drawing/2014/main" id="{B8E83759-5DD3-45FC-AB84-CD1F98503D0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4347" y="1422186"/>
            <a:ext cx="3989882" cy="3989882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79570290-AADE-46D7-BB4F-59ABB13606E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823" y="1464222"/>
            <a:ext cx="3929555" cy="3929555"/>
          </a:xfrm>
          <a:prstGeom prst="rect">
            <a:avLst/>
          </a:prstGeom>
        </p:spPr>
      </p:pic>
      <p:sp>
        <p:nvSpPr>
          <p:cNvPr id="11" name="Tekstfelt 3">
            <a:extLst>
              <a:ext uri="{FF2B5EF4-FFF2-40B4-BE49-F238E27FC236}">
                <a16:creationId xmlns:a16="http://schemas.microsoft.com/office/drawing/2014/main" id="{E39DEC53-727B-4606-B47B-2D5B973DB3EF}"/>
              </a:ext>
            </a:extLst>
          </p:cNvPr>
          <p:cNvSpPr txBox="1"/>
          <p:nvPr/>
        </p:nvSpPr>
        <p:spPr>
          <a:xfrm>
            <a:off x="9131582" y="961537"/>
            <a:ext cx="373175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>
              <a:sym typeface="Wingdings" panose="05000000000000000000" pitchFamily="2" charset="2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>
                <a:sym typeface="Wingdings" panose="05000000000000000000" pitchFamily="2" charset="2"/>
              </a:rPr>
              <a:t>9 panels</a:t>
            </a: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>
              <a:sym typeface="Wingdings" panose="05000000000000000000" pitchFamily="2" charset="2"/>
            </a:endParaRPr>
          </a:p>
          <a:p>
            <a:pPr rtl="0"/>
            <a:endParaRPr lang="en-GB" sz="1600" spc="300" dirty="0">
              <a:sym typeface="Wingdings" panose="05000000000000000000" pitchFamily="2" charset="2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/>
          </a:p>
        </p:txBody>
      </p:sp>
      <p:sp>
        <p:nvSpPr>
          <p:cNvPr id="12" name="Tekstfelt 3">
            <a:extLst>
              <a:ext uri="{FF2B5EF4-FFF2-40B4-BE49-F238E27FC236}">
                <a16:creationId xmlns:a16="http://schemas.microsoft.com/office/drawing/2014/main" id="{6A9D8E00-5665-47DA-9E8C-44B0D11057FF}"/>
              </a:ext>
            </a:extLst>
          </p:cNvPr>
          <p:cNvSpPr txBox="1"/>
          <p:nvPr/>
        </p:nvSpPr>
        <p:spPr>
          <a:xfrm>
            <a:off x="9051052" y="3041637"/>
            <a:ext cx="373175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endParaRPr lang="en-GB" sz="1600" spc="300" dirty="0">
              <a:sym typeface="Wingdings" panose="05000000000000000000" pitchFamily="2" charset="2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GB" sz="1600" spc="300" dirty="0">
                <a:sym typeface="Wingdings" panose="05000000000000000000" pitchFamily="2" charset="2"/>
              </a:rPr>
              <a:t>If T&lt;25ºC  Buck</a:t>
            </a:r>
            <a:endParaRPr lang="en-GB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>
              <a:sym typeface="Wingdings" panose="05000000000000000000" pitchFamily="2" charset="2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/>
          </a:p>
        </p:txBody>
      </p:sp>
      <p:sp>
        <p:nvSpPr>
          <p:cNvPr id="15" name="Pladsholder til slidenummer 1">
            <a:extLst>
              <a:ext uri="{FF2B5EF4-FFF2-40B4-BE49-F238E27FC236}">
                <a16:creationId xmlns:a16="http://schemas.microsoft.com/office/drawing/2014/main" id="{0D90BFD0-39EB-4865-A59D-1980B4B982B1}"/>
              </a:ext>
            </a:extLst>
          </p:cNvPr>
          <p:cNvSpPr txBox="1">
            <a:spLocks/>
          </p:cNvSpPr>
          <p:nvPr/>
        </p:nvSpPr>
        <p:spPr>
          <a:xfrm>
            <a:off x="11335499" y="593223"/>
            <a:ext cx="389141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Slide</a:t>
            </a:r>
          </a:p>
        </p:txBody>
      </p:sp>
      <p:sp>
        <p:nvSpPr>
          <p:cNvPr id="18" name="Pladsholder til slidenummer 1">
            <a:extLst>
              <a:ext uri="{FF2B5EF4-FFF2-40B4-BE49-F238E27FC236}">
                <a16:creationId xmlns:a16="http://schemas.microsoft.com/office/drawing/2014/main" id="{164D7000-C5A9-4CC2-81B0-803D84F611FF}"/>
              </a:ext>
            </a:extLst>
          </p:cNvPr>
          <p:cNvSpPr txBox="1">
            <a:spLocks/>
          </p:cNvSpPr>
          <p:nvPr/>
        </p:nvSpPr>
        <p:spPr>
          <a:xfrm>
            <a:off x="11364307" y="755148"/>
            <a:ext cx="48063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of 59</a:t>
            </a:r>
          </a:p>
        </p:txBody>
      </p:sp>
      <p:sp>
        <p:nvSpPr>
          <p:cNvPr id="20" name="Pladsholder til slidenummer 1">
            <a:extLst>
              <a:ext uri="{FF2B5EF4-FFF2-40B4-BE49-F238E27FC236}">
                <a16:creationId xmlns:a16="http://schemas.microsoft.com/office/drawing/2014/main" id="{AD74313D-8257-471B-8C61-52D702C14A7B}"/>
              </a:ext>
            </a:extLst>
          </p:cNvPr>
          <p:cNvSpPr txBox="1">
            <a:spLocks/>
          </p:cNvSpPr>
          <p:nvPr/>
        </p:nvSpPr>
        <p:spPr>
          <a:xfrm>
            <a:off x="10761026" y="6264777"/>
            <a:ext cx="841694" cy="233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 err="1"/>
              <a:t>Estefanía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57637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46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4"/>
            <a:ext cx="10868615" cy="994742"/>
          </a:xfrm>
        </p:spPr>
        <p:txBody>
          <a:bodyPr rtlCol="0"/>
          <a:lstStyle/>
          <a:p>
            <a:pPr rtl="0"/>
            <a:r>
              <a:rPr lang="en-GB" dirty="0"/>
              <a:t>Sudden change in irradiance</a:t>
            </a:r>
            <a:endParaRPr lang="da-DK" dirty="0">
              <a:solidFill>
                <a:schemeClr val="accent4"/>
              </a:solidFill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AAC291D-6BDD-4AB9-B028-2E96F6593F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806" y="1592312"/>
            <a:ext cx="4126072" cy="4126072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064078A1-3B31-49B7-BED9-D55F1F0B93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7983" y="1502600"/>
            <a:ext cx="7015356" cy="3510154"/>
          </a:xfrm>
          <a:prstGeom prst="rect">
            <a:avLst/>
          </a:prstGeom>
        </p:spPr>
      </p:pic>
      <p:sp>
        <p:nvSpPr>
          <p:cNvPr id="14" name="Tekstfelt 12">
            <a:extLst>
              <a:ext uri="{FF2B5EF4-FFF2-40B4-BE49-F238E27FC236}">
                <a16:creationId xmlns:a16="http://schemas.microsoft.com/office/drawing/2014/main" id="{1EA0878A-3364-4A20-886C-131844DFA180}"/>
              </a:ext>
            </a:extLst>
          </p:cNvPr>
          <p:cNvSpPr txBox="1"/>
          <p:nvPr/>
        </p:nvSpPr>
        <p:spPr>
          <a:xfrm>
            <a:off x="736011" y="5692413"/>
            <a:ext cx="45253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 err="1"/>
              <a:t>Simulated</a:t>
            </a:r>
            <a:r>
              <a:rPr lang="es-ES" sz="1600" dirty="0"/>
              <a:t> </a:t>
            </a:r>
            <a:r>
              <a:rPr lang="es-ES" sz="1600" dirty="0" err="1"/>
              <a:t>results</a:t>
            </a:r>
            <a:r>
              <a:rPr lang="es-ES" sz="1600" dirty="0"/>
              <a:t> </a:t>
            </a:r>
            <a:r>
              <a:rPr lang="es-ES" sz="1600" dirty="0" err="1"/>
              <a:t>for</a:t>
            </a:r>
            <a:r>
              <a:rPr lang="es-ES" sz="1600" dirty="0"/>
              <a:t> 1000 - 800 W/m2 and </a:t>
            </a:r>
            <a:r>
              <a:rPr lang="es-ES" sz="1600" dirty="0" err="1"/>
              <a:t>constant</a:t>
            </a:r>
            <a:r>
              <a:rPr lang="es-ES" sz="1600" dirty="0"/>
              <a:t> </a:t>
            </a:r>
            <a:r>
              <a:rPr lang="es-ES" sz="1600" dirty="0" err="1"/>
              <a:t>temperature</a:t>
            </a:r>
            <a:r>
              <a:rPr lang="es-ES" sz="1600" dirty="0"/>
              <a:t> T=25ºC.</a:t>
            </a:r>
            <a:endParaRPr lang="en-US" sz="1600" dirty="0"/>
          </a:p>
        </p:txBody>
      </p:sp>
      <p:sp>
        <p:nvSpPr>
          <p:cNvPr id="15" name="Tekstfelt 12">
            <a:extLst>
              <a:ext uri="{FF2B5EF4-FFF2-40B4-BE49-F238E27FC236}">
                <a16:creationId xmlns:a16="http://schemas.microsoft.com/office/drawing/2014/main" id="{43C462F6-29D9-4CCC-8F86-A41EB932CBA0}"/>
              </a:ext>
            </a:extLst>
          </p:cNvPr>
          <p:cNvSpPr txBox="1"/>
          <p:nvPr/>
        </p:nvSpPr>
        <p:spPr>
          <a:xfrm>
            <a:off x="5129778" y="5089060"/>
            <a:ext cx="64408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/>
              <a:t>Experimental </a:t>
            </a:r>
            <a:r>
              <a:rPr lang="es-ES" sz="1600" dirty="0" err="1"/>
              <a:t>results</a:t>
            </a:r>
            <a:r>
              <a:rPr lang="es-ES" sz="1600" dirty="0"/>
              <a:t> </a:t>
            </a:r>
            <a:r>
              <a:rPr lang="es-ES" sz="1600" dirty="0" err="1"/>
              <a:t>for</a:t>
            </a:r>
            <a:r>
              <a:rPr lang="es-ES" sz="1600" dirty="0"/>
              <a:t> 1000 - 800 W/m2 and </a:t>
            </a:r>
            <a:r>
              <a:rPr lang="es-ES" sz="1600" dirty="0" err="1"/>
              <a:t>constant</a:t>
            </a:r>
            <a:r>
              <a:rPr lang="es-ES" sz="1600" dirty="0"/>
              <a:t> </a:t>
            </a:r>
            <a:r>
              <a:rPr lang="es-ES" sz="1600" dirty="0" err="1"/>
              <a:t>temperature</a:t>
            </a:r>
            <a:r>
              <a:rPr lang="es-ES" sz="1600" dirty="0"/>
              <a:t> T=25ºC.</a:t>
            </a:r>
            <a:endParaRPr lang="en-US" sz="1600" dirty="0"/>
          </a:p>
        </p:txBody>
      </p:sp>
      <p:sp>
        <p:nvSpPr>
          <p:cNvPr id="8" name="Tekstfelt 3">
            <a:extLst>
              <a:ext uri="{FF2B5EF4-FFF2-40B4-BE49-F238E27FC236}">
                <a16:creationId xmlns:a16="http://schemas.microsoft.com/office/drawing/2014/main" id="{6A37DBFC-B1D9-47B0-9354-24C80BDB3BA8}"/>
              </a:ext>
            </a:extLst>
          </p:cNvPr>
          <p:cNvSpPr txBox="1"/>
          <p:nvPr/>
        </p:nvSpPr>
        <p:spPr>
          <a:xfrm>
            <a:off x="587374" y="1041487"/>
            <a:ext cx="473942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endParaRPr lang="en-GB" sz="1600" spc="300" dirty="0">
              <a:sym typeface="Wingdings" panose="05000000000000000000" pitchFamily="2" charset="2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GB" b="1" u="sng" spc="300" dirty="0">
                <a:sym typeface="Wingdings" panose="05000000000000000000" pitchFamily="2" charset="2"/>
              </a:rPr>
              <a:t>Buck mode:</a:t>
            </a:r>
          </a:p>
          <a:p>
            <a:r>
              <a:rPr lang="en-GB" sz="1600" spc="300" dirty="0">
                <a:sym typeface="Wingdings" panose="05000000000000000000" pitchFamily="2" charset="2"/>
              </a:rPr>
              <a:t> </a:t>
            </a:r>
          </a:p>
          <a:p>
            <a:pPr rtl="0"/>
            <a:r>
              <a:rPr lang="en-GB" sz="1600" spc="300" dirty="0"/>
              <a:t> 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5BD28B71-F15F-4EFB-9FA5-7AEA710E0952}"/>
                  </a:ext>
                </a:extLst>
              </p:cNvPr>
              <p:cNvSpPr txBox="1"/>
              <p:nvPr/>
            </p:nvSpPr>
            <p:spPr>
              <a:xfrm>
                <a:off x="6477160" y="5673835"/>
                <a:ext cx="2600857" cy="307777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𝜼</m:t>
                          </m:r>
                        </m:e>
                        <m:sub>
                          <m:r>
                            <a:rPr lang="es-ES" sz="2000" b="1" i="1" smtClean="0">
                              <a:latin typeface="Cambria Math" panose="02040503050406030204" pitchFamily="18" charset="0"/>
                            </a:rPr>
                            <m:t>𝑴𝑷𝑷𝑻𝒔𝒊𝒎</m:t>
                          </m:r>
                        </m:sub>
                      </m:sSub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𝟗𝟗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𝟕𝟎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s-ES" b="1" dirty="0"/>
              </a:p>
            </p:txBody>
          </p:sp>
        </mc:Choice>
        <mc:Fallback xmlns=""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5BD28B71-F15F-4EFB-9FA5-7AEA710E09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7160" y="5673835"/>
                <a:ext cx="2600857" cy="307777"/>
              </a:xfrm>
              <a:prstGeom prst="rect">
                <a:avLst/>
              </a:prstGeom>
              <a:blipFill>
                <a:blip r:embed="rId5"/>
                <a:stretch>
                  <a:fillRect b="-27451"/>
                </a:stretch>
              </a:blipFill>
              <a:ln w="31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AE2009B3-50CF-4914-9520-29DA75F9DD53}"/>
                  </a:ext>
                </a:extLst>
              </p:cNvPr>
              <p:cNvSpPr txBox="1"/>
              <p:nvPr/>
            </p:nvSpPr>
            <p:spPr>
              <a:xfrm>
                <a:off x="9218706" y="5646327"/>
                <a:ext cx="2600857" cy="335285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𝜼</m:t>
                          </m:r>
                        </m:e>
                        <m:sub>
                          <m:r>
                            <a:rPr lang="es-ES" sz="2000" b="1" i="1" smtClean="0">
                              <a:latin typeface="Cambria Math" panose="02040503050406030204" pitchFamily="18" charset="0"/>
                            </a:rPr>
                            <m:t>𝑴𝑷𝑷𝑻𝒆𝒙𝒑</m:t>
                          </m:r>
                        </m:sub>
                      </m:sSub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𝟗𝟑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𝟕𝟖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s-ES" b="1" dirty="0"/>
              </a:p>
            </p:txBody>
          </p:sp>
        </mc:Choice>
        <mc:Fallback xmlns=""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AE2009B3-50CF-4914-9520-29DA75F9DD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18706" y="5646327"/>
                <a:ext cx="2600857" cy="335285"/>
              </a:xfrm>
              <a:prstGeom prst="rect">
                <a:avLst/>
              </a:prstGeom>
              <a:blipFill>
                <a:blip r:embed="rId6"/>
                <a:stretch>
                  <a:fillRect b="-26786"/>
                </a:stretch>
              </a:blipFill>
              <a:ln w="31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Pladsholder til slidenummer 1">
            <a:extLst>
              <a:ext uri="{FF2B5EF4-FFF2-40B4-BE49-F238E27FC236}">
                <a16:creationId xmlns:a16="http://schemas.microsoft.com/office/drawing/2014/main" id="{754E7B06-FA76-4A55-953B-55FD61ED0946}"/>
              </a:ext>
            </a:extLst>
          </p:cNvPr>
          <p:cNvSpPr txBox="1">
            <a:spLocks/>
          </p:cNvSpPr>
          <p:nvPr/>
        </p:nvSpPr>
        <p:spPr>
          <a:xfrm>
            <a:off x="11335499" y="593223"/>
            <a:ext cx="389141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Slide</a:t>
            </a:r>
          </a:p>
        </p:txBody>
      </p:sp>
      <p:sp>
        <p:nvSpPr>
          <p:cNvPr id="12" name="Pladsholder til slidenummer 1">
            <a:extLst>
              <a:ext uri="{FF2B5EF4-FFF2-40B4-BE49-F238E27FC236}">
                <a16:creationId xmlns:a16="http://schemas.microsoft.com/office/drawing/2014/main" id="{B8316B45-F421-4BE0-B08D-B81F9CDCCAE6}"/>
              </a:ext>
            </a:extLst>
          </p:cNvPr>
          <p:cNvSpPr txBox="1">
            <a:spLocks/>
          </p:cNvSpPr>
          <p:nvPr/>
        </p:nvSpPr>
        <p:spPr>
          <a:xfrm>
            <a:off x="11364307" y="755148"/>
            <a:ext cx="48063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of 59</a:t>
            </a:r>
          </a:p>
        </p:txBody>
      </p:sp>
      <p:sp>
        <p:nvSpPr>
          <p:cNvPr id="16" name="Pladsholder til slidenummer 1">
            <a:extLst>
              <a:ext uri="{FF2B5EF4-FFF2-40B4-BE49-F238E27FC236}">
                <a16:creationId xmlns:a16="http://schemas.microsoft.com/office/drawing/2014/main" id="{B0043D3C-C84B-455B-80BB-B7EA249BDBE5}"/>
              </a:ext>
            </a:extLst>
          </p:cNvPr>
          <p:cNvSpPr txBox="1">
            <a:spLocks/>
          </p:cNvSpPr>
          <p:nvPr/>
        </p:nvSpPr>
        <p:spPr>
          <a:xfrm>
            <a:off x="10761026" y="6264777"/>
            <a:ext cx="841694" cy="233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 err="1"/>
              <a:t>Estefanía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44880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47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471272" y="411927"/>
            <a:ext cx="10868615" cy="994742"/>
          </a:xfrm>
        </p:spPr>
        <p:txBody>
          <a:bodyPr rtlCol="0"/>
          <a:lstStyle/>
          <a:p>
            <a:pPr rtl="0"/>
            <a:r>
              <a:rPr lang="en-GB" dirty="0"/>
              <a:t>Sudden change in temperature</a:t>
            </a:r>
            <a:endParaRPr lang="da-DK" dirty="0">
              <a:solidFill>
                <a:schemeClr val="accent4"/>
              </a:solidFill>
            </a:endParaRPr>
          </a:p>
        </p:txBody>
      </p:sp>
      <p:sp>
        <p:nvSpPr>
          <p:cNvPr id="14" name="Tekstfelt 12">
            <a:extLst>
              <a:ext uri="{FF2B5EF4-FFF2-40B4-BE49-F238E27FC236}">
                <a16:creationId xmlns:a16="http://schemas.microsoft.com/office/drawing/2014/main" id="{1EA0878A-3364-4A20-886C-131844DFA180}"/>
              </a:ext>
            </a:extLst>
          </p:cNvPr>
          <p:cNvSpPr txBox="1"/>
          <p:nvPr/>
        </p:nvSpPr>
        <p:spPr>
          <a:xfrm>
            <a:off x="959624" y="5898068"/>
            <a:ext cx="45253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 err="1"/>
              <a:t>Simulated</a:t>
            </a:r>
            <a:r>
              <a:rPr lang="es-ES" sz="1600" dirty="0"/>
              <a:t> </a:t>
            </a:r>
            <a:r>
              <a:rPr lang="es-ES" sz="1600" dirty="0" err="1"/>
              <a:t>results</a:t>
            </a:r>
            <a:r>
              <a:rPr lang="es-ES" sz="1600" dirty="0"/>
              <a:t> </a:t>
            </a:r>
            <a:r>
              <a:rPr lang="es-ES" sz="1600" dirty="0" err="1"/>
              <a:t>for</a:t>
            </a:r>
            <a:r>
              <a:rPr lang="es-ES" sz="1600" dirty="0"/>
              <a:t> 25 - 15 </a:t>
            </a:r>
            <a:r>
              <a:rPr lang="es-ES" sz="1600" dirty="0" err="1"/>
              <a:t>ºC</a:t>
            </a:r>
            <a:r>
              <a:rPr lang="es-ES" sz="1600" dirty="0"/>
              <a:t> and </a:t>
            </a:r>
            <a:r>
              <a:rPr lang="es-ES" sz="1600" dirty="0" err="1"/>
              <a:t>constant</a:t>
            </a:r>
            <a:r>
              <a:rPr lang="es-ES" sz="1600" dirty="0"/>
              <a:t> </a:t>
            </a:r>
            <a:r>
              <a:rPr lang="es-ES" sz="1600" dirty="0" err="1"/>
              <a:t>irradiance</a:t>
            </a:r>
            <a:r>
              <a:rPr lang="es-ES" sz="1600" dirty="0"/>
              <a:t> 1000 W/m2.</a:t>
            </a:r>
            <a:endParaRPr lang="en-US" sz="1600" dirty="0"/>
          </a:p>
        </p:txBody>
      </p:sp>
      <p:sp>
        <p:nvSpPr>
          <p:cNvPr id="15" name="Tekstfelt 12">
            <a:extLst>
              <a:ext uri="{FF2B5EF4-FFF2-40B4-BE49-F238E27FC236}">
                <a16:creationId xmlns:a16="http://schemas.microsoft.com/office/drawing/2014/main" id="{43C462F6-29D9-4CCC-8F86-A41EB932CBA0}"/>
              </a:ext>
            </a:extLst>
          </p:cNvPr>
          <p:cNvSpPr txBox="1"/>
          <p:nvPr/>
        </p:nvSpPr>
        <p:spPr>
          <a:xfrm>
            <a:off x="5213209" y="4993869"/>
            <a:ext cx="67643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/>
              <a:t>Experimental </a:t>
            </a:r>
            <a:r>
              <a:rPr lang="es-ES" sz="1600" dirty="0" err="1"/>
              <a:t>results</a:t>
            </a:r>
            <a:r>
              <a:rPr lang="es-ES" sz="1600" dirty="0"/>
              <a:t> </a:t>
            </a:r>
            <a:r>
              <a:rPr lang="es-ES" sz="1600" dirty="0" err="1"/>
              <a:t>for</a:t>
            </a:r>
            <a:r>
              <a:rPr lang="es-ES" sz="1600" dirty="0"/>
              <a:t> 25 - 15 </a:t>
            </a:r>
            <a:r>
              <a:rPr lang="es-ES" sz="1600" dirty="0" err="1"/>
              <a:t>ºC</a:t>
            </a:r>
            <a:r>
              <a:rPr lang="es-ES" sz="1600" dirty="0"/>
              <a:t> and </a:t>
            </a:r>
            <a:r>
              <a:rPr lang="es-ES" sz="1600" dirty="0" err="1"/>
              <a:t>constant</a:t>
            </a:r>
            <a:r>
              <a:rPr lang="es-ES" sz="1600" dirty="0"/>
              <a:t> </a:t>
            </a:r>
            <a:r>
              <a:rPr lang="es-ES" sz="1600" dirty="0" err="1"/>
              <a:t>irradiance</a:t>
            </a:r>
            <a:r>
              <a:rPr lang="es-ES" sz="1600" dirty="0"/>
              <a:t> 1000 W/m2.</a:t>
            </a:r>
            <a:endParaRPr lang="en-US" sz="1600" dirty="0"/>
          </a:p>
        </p:txBody>
      </p:sp>
      <p:sp>
        <p:nvSpPr>
          <p:cNvPr id="8" name="Tekstfelt 3">
            <a:extLst>
              <a:ext uri="{FF2B5EF4-FFF2-40B4-BE49-F238E27FC236}">
                <a16:creationId xmlns:a16="http://schemas.microsoft.com/office/drawing/2014/main" id="{6A37DBFC-B1D9-47B0-9354-24C80BDB3BA8}"/>
              </a:ext>
            </a:extLst>
          </p:cNvPr>
          <p:cNvSpPr txBox="1"/>
          <p:nvPr/>
        </p:nvSpPr>
        <p:spPr>
          <a:xfrm>
            <a:off x="587374" y="1041487"/>
            <a:ext cx="473942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endParaRPr lang="en-GB" sz="1600" spc="300" dirty="0">
              <a:sym typeface="Wingdings" panose="05000000000000000000" pitchFamily="2" charset="2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GB" b="1" u="sng" spc="300" dirty="0">
                <a:sym typeface="Wingdings" panose="05000000000000000000" pitchFamily="2" charset="2"/>
              </a:rPr>
              <a:t>Buck mode:</a:t>
            </a:r>
          </a:p>
          <a:p>
            <a:r>
              <a:rPr lang="en-GB" sz="1600" spc="300" dirty="0">
                <a:sym typeface="Wingdings" panose="05000000000000000000" pitchFamily="2" charset="2"/>
              </a:rPr>
              <a:t> </a:t>
            </a:r>
          </a:p>
          <a:p>
            <a:pPr rtl="0"/>
            <a:r>
              <a:rPr lang="en-GB" sz="1600" spc="300" dirty="0"/>
              <a:t>   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BF6C5166-B03F-48A6-BD04-47C1B7FD00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443" y="1619556"/>
            <a:ext cx="4278512" cy="4278512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79B9CC89-93FB-4F41-8363-83664DB175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1252" y="1525577"/>
            <a:ext cx="6764332" cy="338455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CC024B69-4B32-4CEA-9929-CFFB336E3E44}"/>
                  </a:ext>
                </a:extLst>
              </p:cNvPr>
              <p:cNvSpPr txBox="1"/>
              <p:nvPr/>
            </p:nvSpPr>
            <p:spPr>
              <a:xfrm>
                <a:off x="6529914" y="5544752"/>
                <a:ext cx="2600857" cy="307777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𝜼</m:t>
                          </m:r>
                        </m:e>
                        <m:sub>
                          <m:r>
                            <a:rPr lang="es-ES" sz="2000" b="1" i="1" smtClean="0">
                              <a:latin typeface="Cambria Math" panose="02040503050406030204" pitchFamily="18" charset="0"/>
                            </a:rPr>
                            <m:t>𝑴𝑷𝑷𝑻𝒔𝒊𝒎</m:t>
                          </m:r>
                        </m:sub>
                      </m:sSub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𝟗𝟗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𝟗𝟎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s-ES" b="1" dirty="0"/>
              </a:p>
            </p:txBody>
          </p:sp>
        </mc:Choice>
        <mc:Fallback xmlns=""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CC024B69-4B32-4CEA-9929-CFFB336E3E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9914" y="5544752"/>
                <a:ext cx="2600857" cy="307777"/>
              </a:xfrm>
              <a:prstGeom prst="rect">
                <a:avLst/>
              </a:prstGeom>
              <a:blipFill>
                <a:blip r:embed="rId5"/>
                <a:stretch>
                  <a:fillRect b="-27451"/>
                </a:stretch>
              </a:blipFill>
              <a:ln w="31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uadroTexto 10">
                <a:extLst>
                  <a:ext uri="{FF2B5EF4-FFF2-40B4-BE49-F238E27FC236}">
                    <a16:creationId xmlns:a16="http://schemas.microsoft.com/office/drawing/2014/main" id="{56F9629E-89D1-43F9-A5A1-4A1AD8032E7E}"/>
                  </a:ext>
                </a:extLst>
              </p:cNvPr>
              <p:cNvSpPr txBox="1"/>
              <p:nvPr/>
            </p:nvSpPr>
            <p:spPr>
              <a:xfrm>
                <a:off x="9376684" y="5521664"/>
                <a:ext cx="2600857" cy="335285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𝜼</m:t>
                          </m:r>
                        </m:e>
                        <m:sub>
                          <m:r>
                            <a:rPr lang="es-ES" sz="2000" b="1" i="1" smtClean="0">
                              <a:latin typeface="Cambria Math" panose="02040503050406030204" pitchFamily="18" charset="0"/>
                            </a:rPr>
                            <m:t>𝑴𝑷𝑷𝑻𝒆𝒙𝒑</m:t>
                          </m:r>
                        </m:sub>
                      </m:sSub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𝟗𝟖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𝟒𝟎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s-ES" b="1" dirty="0"/>
              </a:p>
            </p:txBody>
          </p:sp>
        </mc:Choice>
        <mc:Fallback xmlns="">
          <p:sp>
            <p:nvSpPr>
              <p:cNvPr id="11" name="CuadroTexto 10">
                <a:extLst>
                  <a:ext uri="{FF2B5EF4-FFF2-40B4-BE49-F238E27FC236}">
                    <a16:creationId xmlns:a16="http://schemas.microsoft.com/office/drawing/2014/main" id="{56F9629E-89D1-43F9-A5A1-4A1AD8032E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76684" y="5521664"/>
                <a:ext cx="2600857" cy="335285"/>
              </a:xfrm>
              <a:prstGeom prst="rect">
                <a:avLst/>
              </a:prstGeom>
              <a:blipFill>
                <a:blip r:embed="rId6"/>
                <a:stretch>
                  <a:fillRect b="-25000"/>
                </a:stretch>
              </a:blipFill>
              <a:ln w="31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Pladsholder til slidenummer 1">
            <a:extLst>
              <a:ext uri="{FF2B5EF4-FFF2-40B4-BE49-F238E27FC236}">
                <a16:creationId xmlns:a16="http://schemas.microsoft.com/office/drawing/2014/main" id="{43C32EE6-41DE-43F9-9A7E-22D72E32C296}"/>
              </a:ext>
            </a:extLst>
          </p:cNvPr>
          <p:cNvSpPr txBox="1">
            <a:spLocks/>
          </p:cNvSpPr>
          <p:nvPr/>
        </p:nvSpPr>
        <p:spPr>
          <a:xfrm>
            <a:off x="11335499" y="593223"/>
            <a:ext cx="389141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Slide</a:t>
            </a:r>
          </a:p>
        </p:txBody>
      </p:sp>
      <p:sp>
        <p:nvSpPr>
          <p:cNvPr id="13" name="Pladsholder til slidenummer 1">
            <a:extLst>
              <a:ext uri="{FF2B5EF4-FFF2-40B4-BE49-F238E27FC236}">
                <a16:creationId xmlns:a16="http://schemas.microsoft.com/office/drawing/2014/main" id="{CD348050-8F8E-4CA1-BB12-10D47170FF6B}"/>
              </a:ext>
            </a:extLst>
          </p:cNvPr>
          <p:cNvSpPr txBox="1">
            <a:spLocks/>
          </p:cNvSpPr>
          <p:nvPr/>
        </p:nvSpPr>
        <p:spPr>
          <a:xfrm>
            <a:off x="11364307" y="755148"/>
            <a:ext cx="48063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of 59</a:t>
            </a:r>
          </a:p>
        </p:txBody>
      </p:sp>
      <p:sp>
        <p:nvSpPr>
          <p:cNvPr id="16" name="Pladsholder til slidenummer 1">
            <a:extLst>
              <a:ext uri="{FF2B5EF4-FFF2-40B4-BE49-F238E27FC236}">
                <a16:creationId xmlns:a16="http://schemas.microsoft.com/office/drawing/2014/main" id="{2ACAC9BA-C61A-4FC8-903C-C8865855A106}"/>
              </a:ext>
            </a:extLst>
          </p:cNvPr>
          <p:cNvSpPr txBox="1">
            <a:spLocks/>
          </p:cNvSpPr>
          <p:nvPr/>
        </p:nvSpPr>
        <p:spPr>
          <a:xfrm>
            <a:off x="10761026" y="6264777"/>
            <a:ext cx="841694" cy="233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 err="1"/>
              <a:t>Estefanía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197504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>
            <a:extLst>
              <a:ext uri="{FF2B5EF4-FFF2-40B4-BE49-F238E27FC236}">
                <a16:creationId xmlns:a16="http://schemas.microsoft.com/office/drawing/2014/main" id="{B479FD0A-DE42-4D67-8F9A-6B5E723F04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D8D877B3-D348-4611-9BDB-C5374591D951}" type="slidenum">
              <a:rPr lang="en-US" smtClean="0"/>
              <a:pPr rtl="0"/>
              <a:t>48</a:t>
            </a:fld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B9C98A7-98E7-4079-B0FD-7FDD32D17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4" y="370290"/>
            <a:ext cx="10254797" cy="1474385"/>
          </a:xfrm>
        </p:spPr>
        <p:txBody>
          <a:bodyPr/>
          <a:lstStyle/>
          <a:p>
            <a:r>
              <a:rPr lang="en-US" dirty="0"/>
              <a:t>Comparison simulation and experiments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a 5">
                <a:extLst>
                  <a:ext uri="{FF2B5EF4-FFF2-40B4-BE49-F238E27FC236}">
                    <a16:creationId xmlns:a16="http://schemas.microsoft.com/office/drawing/2014/main" id="{1CB97960-A7CB-46D1-B7D9-6EDE29370E4D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2032000" y="1288571"/>
              <a:ext cx="8127999" cy="114837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821353">
                      <a:extLst>
                        <a:ext uri="{9D8B030D-6E8A-4147-A177-3AD203B41FA5}">
                          <a16:colId xmlns:a16="http://schemas.microsoft.com/office/drawing/2014/main" val="2575576110"/>
                        </a:ext>
                      </a:extLst>
                    </a:gridCol>
                    <a:gridCol w="2597313">
                      <a:extLst>
                        <a:ext uri="{9D8B030D-6E8A-4147-A177-3AD203B41FA5}">
                          <a16:colId xmlns:a16="http://schemas.microsoft.com/office/drawing/2014/main" val="961337654"/>
                        </a:ext>
                      </a:extLst>
                    </a:gridCol>
                    <a:gridCol w="2709333">
                      <a:extLst>
                        <a:ext uri="{9D8B030D-6E8A-4147-A177-3AD203B41FA5}">
                          <a16:colId xmlns:a16="http://schemas.microsoft.com/office/drawing/2014/main" val="163904803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s-ES" dirty="0"/>
                            <a:t>Buck STC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dirty="0" err="1"/>
                            <a:t>Simulation</a:t>
                          </a:r>
                          <a:endParaRPr lang="es-E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dirty="0" err="1"/>
                            <a:t>Experiment</a:t>
                          </a:r>
                          <a:endParaRPr lang="es-E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20174497"/>
                      </a:ext>
                    </a:extLst>
                  </a:tr>
                  <a:tr h="40669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E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𝜂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𝑀𝑃𝑃𝑇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E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99.96%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97.72%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7388671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E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𝑀𝑃𝑃𝑇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E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2 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10 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4494816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a 5">
                <a:extLst>
                  <a:ext uri="{FF2B5EF4-FFF2-40B4-BE49-F238E27FC236}">
                    <a16:creationId xmlns:a16="http://schemas.microsoft.com/office/drawing/2014/main" id="{1CB97960-A7CB-46D1-B7D9-6EDE29370E4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72651785"/>
                  </p:ext>
                </p:extLst>
              </p:nvPr>
            </p:nvGraphicFramePr>
            <p:xfrm>
              <a:off x="2032000" y="1288571"/>
              <a:ext cx="8127999" cy="114837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821353">
                      <a:extLst>
                        <a:ext uri="{9D8B030D-6E8A-4147-A177-3AD203B41FA5}">
                          <a16:colId xmlns:a16="http://schemas.microsoft.com/office/drawing/2014/main" val="2575576110"/>
                        </a:ext>
                      </a:extLst>
                    </a:gridCol>
                    <a:gridCol w="2597313">
                      <a:extLst>
                        <a:ext uri="{9D8B030D-6E8A-4147-A177-3AD203B41FA5}">
                          <a16:colId xmlns:a16="http://schemas.microsoft.com/office/drawing/2014/main" val="961337654"/>
                        </a:ext>
                      </a:extLst>
                    </a:gridCol>
                    <a:gridCol w="2709333">
                      <a:extLst>
                        <a:ext uri="{9D8B030D-6E8A-4147-A177-3AD203B41FA5}">
                          <a16:colId xmlns:a16="http://schemas.microsoft.com/office/drawing/2014/main" val="163904803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s-ES" dirty="0"/>
                            <a:t>Buck STC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dirty="0" err="1"/>
                            <a:t>Simulation</a:t>
                          </a:r>
                          <a:endParaRPr lang="es-E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dirty="0" err="1"/>
                            <a:t>Experiment</a:t>
                          </a:r>
                          <a:endParaRPr lang="es-E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20174497"/>
                      </a:ext>
                    </a:extLst>
                  </a:tr>
                  <a:tr h="406698"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>
                        <a:blipFill>
                          <a:blip r:embed="rId2"/>
                          <a:stretch>
                            <a:fillRect l="-216" t="-98507" r="-188985" b="-10149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99.96%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97.72%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7388671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>
                        <a:blipFill>
                          <a:blip r:embed="rId2"/>
                          <a:stretch>
                            <a:fillRect l="-216" t="-218033" r="-188985" b="-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2 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10 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4494816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a 6">
                <a:extLst>
                  <a:ext uri="{FF2B5EF4-FFF2-40B4-BE49-F238E27FC236}">
                    <a16:creationId xmlns:a16="http://schemas.microsoft.com/office/drawing/2014/main" id="{D5060BDF-E49B-4C05-AB55-F91DAA963527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2032000" y="2443908"/>
              <a:ext cx="8127999" cy="114837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821354">
                      <a:extLst>
                        <a:ext uri="{9D8B030D-6E8A-4147-A177-3AD203B41FA5}">
                          <a16:colId xmlns:a16="http://schemas.microsoft.com/office/drawing/2014/main" val="2575576110"/>
                        </a:ext>
                      </a:extLst>
                    </a:gridCol>
                    <a:gridCol w="2597312">
                      <a:extLst>
                        <a:ext uri="{9D8B030D-6E8A-4147-A177-3AD203B41FA5}">
                          <a16:colId xmlns:a16="http://schemas.microsoft.com/office/drawing/2014/main" val="961337654"/>
                        </a:ext>
                      </a:extLst>
                    </a:gridCol>
                    <a:gridCol w="2709333">
                      <a:extLst>
                        <a:ext uri="{9D8B030D-6E8A-4147-A177-3AD203B41FA5}">
                          <a16:colId xmlns:a16="http://schemas.microsoft.com/office/drawing/2014/main" val="163904803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s-ES" dirty="0" err="1"/>
                            <a:t>Boost</a:t>
                          </a:r>
                          <a:r>
                            <a:rPr lang="es-ES" dirty="0"/>
                            <a:t> STC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s-E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s-E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20174497"/>
                      </a:ext>
                    </a:extLst>
                  </a:tr>
                  <a:tr h="40669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E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𝜂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𝑀𝑃𝑃𝑇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E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99.82%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97.32%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7388671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E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𝑀𝑃𝑃𝑇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E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4 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21 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4494816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a 6">
                <a:extLst>
                  <a:ext uri="{FF2B5EF4-FFF2-40B4-BE49-F238E27FC236}">
                    <a16:creationId xmlns:a16="http://schemas.microsoft.com/office/drawing/2014/main" id="{D5060BDF-E49B-4C05-AB55-F91DAA96352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22316273"/>
                  </p:ext>
                </p:extLst>
              </p:nvPr>
            </p:nvGraphicFramePr>
            <p:xfrm>
              <a:off x="2032000" y="2443908"/>
              <a:ext cx="8127999" cy="114837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821354">
                      <a:extLst>
                        <a:ext uri="{9D8B030D-6E8A-4147-A177-3AD203B41FA5}">
                          <a16:colId xmlns:a16="http://schemas.microsoft.com/office/drawing/2014/main" val="2575576110"/>
                        </a:ext>
                      </a:extLst>
                    </a:gridCol>
                    <a:gridCol w="2597312">
                      <a:extLst>
                        <a:ext uri="{9D8B030D-6E8A-4147-A177-3AD203B41FA5}">
                          <a16:colId xmlns:a16="http://schemas.microsoft.com/office/drawing/2014/main" val="961337654"/>
                        </a:ext>
                      </a:extLst>
                    </a:gridCol>
                    <a:gridCol w="2709333">
                      <a:extLst>
                        <a:ext uri="{9D8B030D-6E8A-4147-A177-3AD203B41FA5}">
                          <a16:colId xmlns:a16="http://schemas.microsoft.com/office/drawing/2014/main" val="163904803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s-ES" dirty="0" err="1"/>
                            <a:t>Boost</a:t>
                          </a:r>
                          <a:r>
                            <a:rPr lang="es-ES" dirty="0"/>
                            <a:t> STC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s-E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s-E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20174497"/>
                      </a:ext>
                    </a:extLst>
                  </a:tr>
                  <a:tr h="406698"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>
                        <a:blipFill>
                          <a:blip r:embed="rId3"/>
                          <a:stretch>
                            <a:fillRect l="-216" t="-97059" r="-188985" b="-985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99.82%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97.32%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7388671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>
                        <a:blipFill>
                          <a:blip r:embed="rId3"/>
                          <a:stretch>
                            <a:fillRect l="-216" t="-219672" r="-188985" b="-98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4 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21 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4494816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a 7">
                <a:extLst>
                  <a:ext uri="{FF2B5EF4-FFF2-40B4-BE49-F238E27FC236}">
                    <a16:creationId xmlns:a16="http://schemas.microsoft.com/office/drawing/2014/main" id="{88BA5B03-CE49-4E36-8B4E-53D8DC34DE2A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2031999" y="3599245"/>
              <a:ext cx="8127999" cy="114837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811307">
                      <a:extLst>
                        <a:ext uri="{9D8B030D-6E8A-4147-A177-3AD203B41FA5}">
                          <a16:colId xmlns:a16="http://schemas.microsoft.com/office/drawing/2014/main" val="2575576110"/>
                        </a:ext>
                      </a:extLst>
                    </a:gridCol>
                    <a:gridCol w="2607359">
                      <a:extLst>
                        <a:ext uri="{9D8B030D-6E8A-4147-A177-3AD203B41FA5}">
                          <a16:colId xmlns:a16="http://schemas.microsoft.com/office/drawing/2014/main" val="961337654"/>
                        </a:ext>
                      </a:extLst>
                    </a:gridCol>
                    <a:gridCol w="2709333">
                      <a:extLst>
                        <a:ext uri="{9D8B030D-6E8A-4147-A177-3AD203B41FA5}">
                          <a16:colId xmlns:a16="http://schemas.microsoft.com/office/drawing/2014/main" val="163904803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s-ES" dirty="0"/>
                            <a:t>Buck 1000 - 800 W/m2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s-E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s-E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20174497"/>
                      </a:ext>
                    </a:extLst>
                  </a:tr>
                  <a:tr h="40669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E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𝜂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𝑀𝑃𝑃𝑇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E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 err="1"/>
                            <a:t>From</a:t>
                          </a:r>
                          <a:r>
                            <a:rPr lang="es-ES" sz="1600" dirty="0"/>
                            <a:t> 99.81% </a:t>
                          </a:r>
                          <a:r>
                            <a:rPr lang="es-ES" sz="1600" dirty="0" err="1"/>
                            <a:t>to</a:t>
                          </a:r>
                          <a:r>
                            <a:rPr lang="es-ES" sz="1600" dirty="0"/>
                            <a:t> 99.70%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18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600" dirty="0" err="1"/>
                            <a:t>From</a:t>
                          </a:r>
                          <a:r>
                            <a:rPr lang="es-ES" sz="1600" dirty="0"/>
                            <a:t> 95.96% </a:t>
                          </a:r>
                          <a:r>
                            <a:rPr lang="es-ES" sz="1600" dirty="0" err="1"/>
                            <a:t>to</a:t>
                          </a:r>
                          <a:r>
                            <a:rPr lang="es-ES" sz="1600" dirty="0"/>
                            <a:t> 93.78%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7388671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E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𝑀𝑃𝑃𝑇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E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0.5 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6.6 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4494816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a 7">
                <a:extLst>
                  <a:ext uri="{FF2B5EF4-FFF2-40B4-BE49-F238E27FC236}">
                    <a16:creationId xmlns:a16="http://schemas.microsoft.com/office/drawing/2014/main" id="{88BA5B03-CE49-4E36-8B4E-53D8DC34DE2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47220288"/>
                  </p:ext>
                </p:extLst>
              </p:nvPr>
            </p:nvGraphicFramePr>
            <p:xfrm>
              <a:off x="2031999" y="3599245"/>
              <a:ext cx="8127999" cy="114837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811307">
                      <a:extLst>
                        <a:ext uri="{9D8B030D-6E8A-4147-A177-3AD203B41FA5}">
                          <a16:colId xmlns:a16="http://schemas.microsoft.com/office/drawing/2014/main" val="2575576110"/>
                        </a:ext>
                      </a:extLst>
                    </a:gridCol>
                    <a:gridCol w="2607359">
                      <a:extLst>
                        <a:ext uri="{9D8B030D-6E8A-4147-A177-3AD203B41FA5}">
                          <a16:colId xmlns:a16="http://schemas.microsoft.com/office/drawing/2014/main" val="961337654"/>
                        </a:ext>
                      </a:extLst>
                    </a:gridCol>
                    <a:gridCol w="2709333">
                      <a:extLst>
                        <a:ext uri="{9D8B030D-6E8A-4147-A177-3AD203B41FA5}">
                          <a16:colId xmlns:a16="http://schemas.microsoft.com/office/drawing/2014/main" val="163904803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s-ES" dirty="0"/>
                            <a:t>Buck 1000 - 800 W/m2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s-E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s-E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20174497"/>
                      </a:ext>
                    </a:extLst>
                  </a:tr>
                  <a:tr h="406698"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>
                        <a:blipFill>
                          <a:blip r:embed="rId4"/>
                          <a:stretch>
                            <a:fillRect l="-217" t="-98507" r="-190239" b="-10149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 err="1"/>
                            <a:t>From</a:t>
                          </a:r>
                          <a:r>
                            <a:rPr lang="es-ES" sz="1600" dirty="0"/>
                            <a:t> 99.81% </a:t>
                          </a:r>
                          <a:r>
                            <a:rPr lang="es-ES" sz="1600" dirty="0" err="1"/>
                            <a:t>to</a:t>
                          </a:r>
                          <a:r>
                            <a:rPr lang="es-ES" sz="1600" dirty="0"/>
                            <a:t> 99.70%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18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600" dirty="0" err="1"/>
                            <a:t>From</a:t>
                          </a:r>
                          <a:r>
                            <a:rPr lang="es-ES" sz="1600" dirty="0"/>
                            <a:t> 95.96% </a:t>
                          </a:r>
                          <a:r>
                            <a:rPr lang="es-ES" sz="1600" dirty="0" err="1"/>
                            <a:t>to</a:t>
                          </a:r>
                          <a:r>
                            <a:rPr lang="es-ES" sz="1600" dirty="0"/>
                            <a:t> 93.78%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7388671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>
                        <a:blipFill>
                          <a:blip r:embed="rId4"/>
                          <a:stretch>
                            <a:fillRect l="-217" t="-218033" r="-190239" b="-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0.5 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6.6 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4494816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a 8">
                <a:extLst>
                  <a:ext uri="{FF2B5EF4-FFF2-40B4-BE49-F238E27FC236}">
                    <a16:creationId xmlns:a16="http://schemas.microsoft.com/office/drawing/2014/main" id="{0A03684B-1C9B-4ABB-89E3-E8D9CAB24066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2031998" y="4735006"/>
              <a:ext cx="8127999" cy="114837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811307">
                      <a:extLst>
                        <a:ext uri="{9D8B030D-6E8A-4147-A177-3AD203B41FA5}">
                          <a16:colId xmlns:a16="http://schemas.microsoft.com/office/drawing/2014/main" val="2575576110"/>
                        </a:ext>
                      </a:extLst>
                    </a:gridCol>
                    <a:gridCol w="2607359">
                      <a:extLst>
                        <a:ext uri="{9D8B030D-6E8A-4147-A177-3AD203B41FA5}">
                          <a16:colId xmlns:a16="http://schemas.microsoft.com/office/drawing/2014/main" val="961337654"/>
                        </a:ext>
                      </a:extLst>
                    </a:gridCol>
                    <a:gridCol w="2709333">
                      <a:extLst>
                        <a:ext uri="{9D8B030D-6E8A-4147-A177-3AD203B41FA5}">
                          <a16:colId xmlns:a16="http://schemas.microsoft.com/office/drawing/2014/main" val="163904803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s-ES" dirty="0"/>
                            <a:t>Buck 25 - 15 </a:t>
                          </a:r>
                          <a:r>
                            <a:rPr lang="es-ES" dirty="0" err="1"/>
                            <a:t>ºC</a:t>
                          </a:r>
                          <a:endParaRPr lang="es-E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s-E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s-E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20174497"/>
                      </a:ext>
                    </a:extLst>
                  </a:tr>
                  <a:tr h="40669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E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𝜂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𝑀𝑃𝑃𝑇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E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 err="1"/>
                            <a:t>From</a:t>
                          </a:r>
                          <a:r>
                            <a:rPr lang="es-ES" sz="1600" dirty="0"/>
                            <a:t> 99.81% </a:t>
                          </a:r>
                          <a:r>
                            <a:rPr lang="es-ES" sz="1600" dirty="0" err="1"/>
                            <a:t>to</a:t>
                          </a:r>
                          <a:r>
                            <a:rPr lang="es-ES" sz="1600" dirty="0"/>
                            <a:t> 99.90%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 err="1"/>
                            <a:t>From</a:t>
                          </a:r>
                          <a:r>
                            <a:rPr lang="es-ES" sz="1600" dirty="0"/>
                            <a:t> 99.20% </a:t>
                          </a:r>
                          <a:r>
                            <a:rPr lang="es-ES" sz="1600" dirty="0" err="1"/>
                            <a:t>to</a:t>
                          </a:r>
                          <a:r>
                            <a:rPr lang="es-ES" sz="1600" dirty="0"/>
                            <a:t> 98.40%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7388671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E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𝑀𝑃𝑃𝑇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E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2 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4.1 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4494816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a 8">
                <a:extLst>
                  <a:ext uri="{FF2B5EF4-FFF2-40B4-BE49-F238E27FC236}">
                    <a16:creationId xmlns:a16="http://schemas.microsoft.com/office/drawing/2014/main" id="{0A03684B-1C9B-4ABB-89E3-E8D9CAB2406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09866720"/>
                  </p:ext>
                </p:extLst>
              </p:nvPr>
            </p:nvGraphicFramePr>
            <p:xfrm>
              <a:off x="2031998" y="4735006"/>
              <a:ext cx="8127999" cy="114837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811307">
                      <a:extLst>
                        <a:ext uri="{9D8B030D-6E8A-4147-A177-3AD203B41FA5}">
                          <a16:colId xmlns:a16="http://schemas.microsoft.com/office/drawing/2014/main" val="2575576110"/>
                        </a:ext>
                      </a:extLst>
                    </a:gridCol>
                    <a:gridCol w="2607359">
                      <a:extLst>
                        <a:ext uri="{9D8B030D-6E8A-4147-A177-3AD203B41FA5}">
                          <a16:colId xmlns:a16="http://schemas.microsoft.com/office/drawing/2014/main" val="961337654"/>
                        </a:ext>
                      </a:extLst>
                    </a:gridCol>
                    <a:gridCol w="2709333">
                      <a:extLst>
                        <a:ext uri="{9D8B030D-6E8A-4147-A177-3AD203B41FA5}">
                          <a16:colId xmlns:a16="http://schemas.microsoft.com/office/drawing/2014/main" val="163904803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s-ES" dirty="0"/>
                            <a:t>Buck 25 - 15 </a:t>
                          </a:r>
                          <a:r>
                            <a:rPr lang="es-ES" dirty="0" err="1"/>
                            <a:t>ºC</a:t>
                          </a:r>
                          <a:endParaRPr lang="es-E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s-E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s-E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20174497"/>
                      </a:ext>
                    </a:extLst>
                  </a:tr>
                  <a:tr h="406698"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>
                        <a:blipFill>
                          <a:blip r:embed="rId5"/>
                          <a:stretch>
                            <a:fillRect l="-217" t="-97059" r="-190239" b="-985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 err="1"/>
                            <a:t>From</a:t>
                          </a:r>
                          <a:r>
                            <a:rPr lang="es-ES" sz="1600" dirty="0"/>
                            <a:t> 99.81% </a:t>
                          </a:r>
                          <a:r>
                            <a:rPr lang="es-ES" sz="1600" dirty="0" err="1"/>
                            <a:t>to</a:t>
                          </a:r>
                          <a:r>
                            <a:rPr lang="es-ES" sz="1600" dirty="0"/>
                            <a:t> 99.90%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 err="1"/>
                            <a:t>From</a:t>
                          </a:r>
                          <a:r>
                            <a:rPr lang="es-ES" sz="1600" dirty="0"/>
                            <a:t> 99.20% </a:t>
                          </a:r>
                          <a:r>
                            <a:rPr lang="es-ES" sz="1600" dirty="0" err="1"/>
                            <a:t>to</a:t>
                          </a:r>
                          <a:r>
                            <a:rPr lang="es-ES" sz="1600" dirty="0"/>
                            <a:t> 98.40%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7388671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>
                        <a:blipFill>
                          <a:blip r:embed="rId5"/>
                          <a:stretch>
                            <a:fillRect l="-217" t="-219672" r="-190239" b="-98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2 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4.1 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4494816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0" name="Pladsholder til slidenummer 1">
            <a:extLst>
              <a:ext uri="{FF2B5EF4-FFF2-40B4-BE49-F238E27FC236}">
                <a16:creationId xmlns:a16="http://schemas.microsoft.com/office/drawing/2014/main" id="{B1478CA5-870D-46BF-AEA6-74C9FEBE70C3}"/>
              </a:ext>
            </a:extLst>
          </p:cNvPr>
          <p:cNvSpPr txBox="1">
            <a:spLocks/>
          </p:cNvSpPr>
          <p:nvPr/>
        </p:nvSpPr>
        <p:spPr>
          <a:xfrm>
            <a:off x="11335499" y="593223"/>
            <a:ext cx="389141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Slide</a:t>
            </a:r>
          </a:p>
        </p:txBody>
      </p:sp>
      <p:sp>
        <p:nvSpPr>
          <p:cNvPr id="11" name="Pladsholder til slidenummer 1">
            <a:extLst>
              <a:ext uri="{FF2B5EF4-FFF2-40B4-BE49-F238E27FC236}">
                <a16:creationId xmlns:a16="http://schemas.microsoft.com/office/drawing/2014/main" id="{49F49E1C-8587-41B0-BAA3-9C9579FE85DA}"/>
              </a:ext>
            </a:extLst>
          </p:cNvPr>
          <p:cNvSpPr txBox="1">
            <a:spLocks/>
          </p:cNvSpPr>
          <p:nvPr/>
        </p:nvSpPr>
        <p:spPr>
          <a:xfrm>
            <a:off x="11364307" y="755148"/>
            <a:ext cx="48063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of 59</a:t>
            </a:r>
          </a:p>
        </p:txBody>
      </p:sp>
      <p:sp>
        <p:nvSpPr>
          <p:cNvPr id="13" name="Pladsholder til slidenummer 1">
            <a:extLst>
              <a:ext uri="{FF2B5EF4-FFF2-40B4-BE49-F238E27FC236}">
                <a16:creationId xmlns:a16="http://schemas.microsoft.com/office/drawing/2014/main" id="{F19676B9-1CBC-4701-90EA-AE12776C1BA7}"/>
              </a:ext>
            </a:extLst>
          </p:cNvPr>
          <p:cNvSpPr txBox="1">
            <a:spLocks/>
          </p:cNvSpPr>
          <p:nvPr/>
        </p:nvSpPr>
        <p:spPr>
          <a:xfrm>
            <a:off x="10761026" y="6264777"/>
            <a:ext cx="841694" cy="233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 err="1"/>
              <a:t>Estefanía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84727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49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4"/>
            <a:ext cx="10868615" cy="994742"/>
          </a:xfrm>
        </p:spPr>
        <p:txBody>
          <a:bodyPr rtlCol="0"/>
          <a:lstStyle/>
          <a:p>
            <a:pPr rtl="0"/>
            <a:r>
              <a:rPr lang="en-GB" dirty="0"/>
              <a:t>Efficiency of the converter</a:t>
            </a:r>
            <a:endParaRPr lang="da-DK" dirty="0">
              <a:solidFill>
                <a:schemeClr val="accent4"/>
              </a:solidFill>
            </a:endParaRPr>
          </a:p>
        </p:txBody>
      </p:sp>
      <p:sp>
        <p:nvSpPr>
          <p:cNvPr id="15" name="Tekstfelt 12">
            <a:extLst>
              <a:ext uri="{FF2B5EF4-FFF2-40B4-BE49-F238E27FC236}">
                <a16:creationId xmlns:a16="http://schemas.microsoft.com/office/drawing/2014/main" id="{43C462F6-29D9-4CCC-8F86-A41EB932CBA0}"/>
              </a:ext>
            </a:extLst>
          </p:cNvPr>
          <p:cNvSpPr txBox="1"/>
          <p:nvPr/>
        </p:nvSpPr>
        <p:spPr>
          <a:xfrm>
            <a:off x="3087023" y="4694164"/>
            <a:ext cx="65317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 err="1"/>
              <a:t>Voltages</a:t>
            </a:r>
            <a:r>
              <a:rPr lang="es-ES" sz="1600" dirty="0"/>
              <a:t> and </a:t>
            </a:r>
            <a:r>
              <a:rPr lang="es-ES" sz="1600" dirty="0" err="1"/>
              <a:t>powers</a:t>
            </a:r>
            <a:r>
              <a:rPr lang="es-ES" sz="1600" dirty="0"/>
              <a:t> at </a:t>
            </a:r>
            <a:r>
              <a:rPr lang="es-ES" sz="1600" dirty="0" err="1"/>
              <a:t>the</a:t>
            </a:r>
            <a:r>
              <a:rPr lang="es-ES" sz="1600" dirty="0"/>
              <a:t> </a:t>
            </a:r>
            <a:r>
              <a:rPr lang="es-ES" sz="1600" dirty="0" err="1"/>
              <a:t>converter’s</a:t>
            </a:r>
            <a:r>
              <a:rPr lang="es-ES" sz="1600" dirty="0"/>
              <a:t> input and output </a:t>
            </a:r>
            <a:r>
              <a:rPr lang="es-ES" sz="1600" dirty="0" err="1"/>
              <a:t>under</a:t>
            </a:r>
            <a:r>
              <a:rPr lang="es-ES" sz="1600" dirty="0"/>
              <a:t> STC.</a:t>
            </a:r>
            <a:endParaRPr lang="en-US" sz="1600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7155DDD1-0529-4244-B58B-B58BFFC9EF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3931" y="1580096"/>
            <a:ext cx="6264138" cy="313427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D335EA1A-DD85-4858-B6A5-FAD0413EE2F5}"/>
                  </a:ext>
                </a:extLst>
              </p:cNvPr>
              <p:cNvSpPr txBox="1"/>
              <p:nvPr/>
            </p:nvSpPr>
            <p:spPr>
              <a:xfrm>
                <a:off x="4697397" y="5201435"/>
                <a:ext cx="3458576" cy="56547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𝑐𝑜𝑛𝑣𝑒𝑟𝑡𝑒𝑟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s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𝑜𝑢𝑡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s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𝑃𝑉</m:t>
                              </m:r>
                            </m:sub>
                          </m:sSub>
                        </m:den>
                      </m:f>
                      <m:r>
                        <a:rPr lang="es-E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∗100=93.15%</m:t>
                      </m:r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D335EA1A-DD85-4858-B6A5-FAD0413EE2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7397" y="5201435"/>
                <a:ext cx="3458576" cy="56547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kstfelt 3">
            <a:extLst>
              <a:ext uri="{FF2B5EF4-FFF2-40B4-BE49-F238E27FC236}">
                <a16:creationId xmlns:a16="http://schemas.microsoft.com/office/drawing/2014/main" id="{0E4FE927-B0AC-4256-B4FE-EF3B4722F1C9}"/>
              </a:ext>
            </a:extLst>
          </p:cNvPr>
          <p:cNvSpPr txBox="1"/>
          <p:nvPr/>
        </p:nvSpPr>
        <p:spPr>
          <a:xfrm>
            <a:off x="587374" y="1041487"/>
            <a:ext cx="473942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endParaRPr lang="en-GB" sz="1600" spc="300" dirty="0">
              <a:sym typeface="Wingdings" panose="05000000000000000000" pitchFamily="2" charset="2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GB" sz="1600" spc="300" dirty="0">
                <a:sym typeface="Wingdings" panose="05000000000000000000" pitchFamily="2" charset="2"/>
              </a:rPr>
              <a:t>Buck mode:</a:t>
            </a:r>
          </a:p>
          <a:p>
            <a:r>
              <a:rPr lang="en-GB" sz="1600" spc="300" dirty="0">
                <a:sym typeface="Wingdings" panose="05000000000000000000" pitchFamily="2" charset="2"/>
              </a:rPr>
              <a:t> </a:t>
            </a:r>
          </a:p>
          <a:p>
            <a:pPr rtl="0"/>
            <a:r>
              <a:rPr lang="en-GB" sz="1600" spc="300" dirty="0"/>
              <a:t>   </a:t>
            </a:r>
          </a:p>
        </p:txBody>
      </p:sp>
      <p:sp>
        <p:nvSpPr>
          <p:cNvPr id="9" name="Pladsholder til slidenummer 1">
            <a:extLst>
              <a:ext uri="{FF2B5EF4-FFF2-40B4-BE49-F238E27FC236}">
                <a16:creationId xmlns:a16="http://schemas.microsoft.com/office/drawing/2014/main" id="{C427D134-6D97-436E-8593-03E2F7287BF3}"/>
              </a:ext>
            </a:extLst>
          </p:cNvPr>
          <p:cNvSpPr txBox="1">
            <a:spLocks/>
          </p:cNvSpPr>
          <p:nvPr/>
        </p:nvSpPr>
        <p:spPr>
          <a:xfrm>
            <a:off x="11335499" y="593223"/>
            <a:ext cx="389141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Slide</a:t>
            </a:r>
          </a:p>
        </p:txBody>
      </p:sp>
      <p:sp>
        <p:nvSpPr>
          <p:cNvPr id="10" name="Pladsholder til slidenummer 1">
            <a:extLst>
              <a:ext uri="{FF2B5EF4-FFF2-40B4-BE49-F238E27FC236}">
                <a16:creationId xmlns:a16="http://schemas.microsoft.com/office/drawing/2014/main" id="{FC550500-7DA9-4301-A6CD-C4F7D3045D43}"/>
              </a:ext>
            </a:extLst>
          </p:cNvPr>
          <p:cNvSpPr txBox="1">
            <a:spLocks/>
          </p:cNvSpPr>
          <p:nvPr/>
        </p:nvSpPr>
        <p:spPr>
          <a:xfrm>
            <a:off x="11364307" y="755148"/>
            <a:ext cx="48063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of 59</a:t>
            </a:r>
          </a:p>
        </p:txBody>
      </p:sp>
      <p:sp>
        <p:nvSpPr>
          <p:cNvPr id="12" name="Pladsholder til slidenummer 1">
            <a:extLst>
              <a:ext uri="{FF2B5EF4-FFF2-40B4-BE49-F238E27FC236}">
                <a16:creationId xmlns:a16="http://schemas.microsoft.com/office/drawing/2014/main" id="{4A70A8D3-BD9D-4D54-A543-DA0D77CAAC8E}"/>
              </a:ext>
            </a:extLst>
          </p:cNvPr>
          <p:cNvSpPr txBox="1">
            <a:spLocks/>
          </p:cNvSpPr>
          <p:nvPr/>
        </p:nvSpPr>
        <p:spPr>
          <a:xfrm>
            <a:off x="10761026" y="6264777"/>
            <a:ext cx="841694" cy="233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 err="1"/>
              <a:t>Estefanía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33522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5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6145023" cy="1621619"/>
          </a:xfrm>
        </p:spPr>
        <p:txBody>
          <a:bodyPr rtlCol="0"/>
          <a:lstStyle/>
          <a:p>
            <a:pPr rtl="0"/>
            <a:r>
              <a:rPr lang="en-GB" dirty="0"/>
              <a:t>Existing problem</a:t>
            </a:r>
            <a:endParaRPr lang="da-DK" dirty="0">
              <a:solidFill>
                <a:schemeClr val="accent4"/>
              </a:solidFill>
            </a:endParaRPr>
          </a:p>
        </p:txBody>
      </p:sp>
      <p:sp>
        <p:nvSpPr>
          <p:cNvPr id="4" name="Tekstfelt 3">
            <a:extLst>
              <a:ext uri="{FF2B5EF4-FFF2-40B4-BE49-F238E27FC236}">
                <a16:creationId xmlns:a16="http://schemas.microsoft.com/office/drawing/2014/main" id="{E2D5DEE5-D460-4DAF-9EB7-27E3BCB66482}"/>
              </a:ext>
            </a:extLst>
          </p:cNvPr>
          <p:cNvSpPr txBox="1"/>
          <p:nvPr/>
        </p:nvSpPr>
        <p:spPr>
          <a:xfrm>
            <a:off x="5618207" y="5385718"/>
            <a:ext cx="5809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spc="300" dirty="0"/>
              <a:t>Partial shaded PV panel [2]</a:t>
            </a:r>
          </a:p>
        </p:txBody>
      </p:sp>
      <p:pic>
        <p:nvPicPr>
          <p:cNvPr id="6" name="Imagen 5" descr="Imagen que contiene suelo&#10;&#10;Descripción generada automáticamente">
            <a:extLst>
              <a:ext uri="{FF2B5EF4-FFF2-40B4-BE49-F238E27FC236}">
                <a16:creationId xmlns:a16="http://schemas.microsoft.com/office/drawing/2014/main" id="{48F05C78-233A-4ECE-B7D4-0D11536CB69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31" b="5753"/>
          <a:stretch/>
        </p:blipFill>
        <p:spPr>
          <a:xfrm>
            <a:off x="4358652" y="1505697"/>
            <a:ext cx="7245974" cy="3880021"/>
          </a:xfrm>
          <a:prstGeom prst="rect">
            <a:avLst/>
          </a:prstGeom>
        </p:spPr>
      </p:pic>
      <p:sp>
        <p:nvSpPr>
          <p:cNvPr id="7" name="Tekstfelt 3">
            <a:extLst>
              <a:ext uri="{FF2B5EF4-FFF2-40B4-BE49-F238E27FC236}">
                <a16:creationId xmlns:a16="http://schemas.microsoft.com/office/drawing/2014/main" id="{E58103EB-A59F-472A-A745-BC0113F0DA33}"/>
              </a:ext>
            </a:extLst>
          </p:cNvPr>
          <p:cNvSpPr txBox="1"/>
          <p:nvPr/>
        </p:nvSpPr>
        <p:spPr>
          <a:xfrm>
            <a:off x="587374" y="2159811"/>
            <a:ext cx="6275704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r>
              <a:rPr lang="en-GB" sz="1600" spc="300" dirty="0"/>
              <a:t>Power mismatches:</a:t>
            </a:r>
          </a:p>
          <a:p>
            <a:pPr rtl="0"/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Production tolerances.</a:t>
            </a:r>
          </a:p>
          <a:p>
            <a:pPr rtl="0"/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Partial shading.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Cracks.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Uneven aging.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Dirt.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</p:txBody>
      </p:sp>
      <p:sp>
        <p:nvSpPr>
          <p:cNvPr id="9" name="Pladsholder til slidenummer 1">
            <a:extLst>
              <a:ext uri="{FF2B5EF4-FFF2-40B4-BE49-F238E27FC236}">
                <a16:creationId xmlns:a16="http://schemas.microsoft.com/office/drawing/2014/main" id="{056A9B40-2EAC-4705-8C39-BD1C10203ADF}"/>
              </a:ext>
            </a:extLst>
          </p:cNvPr>
          <p:cNvSpPr txBox="1">
            <a:spLocks/>
          </p:cNvSpPr>
          <p:nvPr/>
        </p:nvSpPr>
        <p:spPr>
          <a:xfrm>
            <a:off x="11335499" y="593223"/>
            <a:ext cx="48063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Slide</a:t>
            </a:r>
          </a:p>
        </p:txBody>
      </p:sp>
      <p:sp>
        <p:nvSpPr>
          <p:cNvPr id="10" name="Pladsholder til slidenummer 1">
            <a:extLst>
              <a:ext uri="{FF2B5EF4-FFF2-40B4-BE49-F238E27FC236}">
                <a16:creationId xmlns:a16="http://schemas.microsoft.com/office/drawing/2014/main" id="{747F0EF9-8222-4506-A73E-5E963A2F464A}"/>
              </a:ext>
            </a:extLst>
          </p:cNvPr>
          <p:cNvSpPr txBox="1">
            <a:spLocks/>
          </p:cNvSpPr>
          <p:nvPr/>
        </p:nvSpPr>
        <p:spPr>
          <a:xfrm>
            <a:off x="11364307" y="755148"/>
            <a:ext cx="48063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of 59</a:t>
            </a:r>
          </a:p>
        </p:txBody>
      </p:sp>
      <p:sp>
        <p:nvSpPr>
          <p:cNvPr id="11" name="Pladsholder til slidenummer 1">
            <a:extLst>
              <a:ext uri="{FF2B5EF4-FFF2-40B4-BE49-F238E27FC236}">
                <a16:creationId xmlns:a16="http://schemas.microsoft.com/office/drawing/2014/main" id="{9D7DDD48-47AF-4670-AD41-F7387374EA27}"/>
              </a:ext>
            </a:extLst>
          </p:cNvPr>
          <p:cNvSpPr txBox="1">
            <a:spLocks/>
          </p:cNvSpPr>
          <p:nvPr/>
        </p:nvSpPr>
        <p:spPr>
          <a:xfrm>
            <a:off x="10761026" y="6264777"/>
            <a:ext cx="699454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 err="1"/>
              <a:t>Aitor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53962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50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4"/>
            <a:ext cx="10868615" cy="994742"/>
          </a:xfrm>
        </p:spPr>
        <p:txBody>
          <a:bodyPr rtlCol="0"/>
          <a:lstStyle/>
          <a:p>
            <a:pPr rtl="0"/>
            <a:r>
              <a:rPr lang="en-GB" dirty="0"/>
              <a:t>Thermal test</a:t>
            </a:r>
            <a:endParaRPr lang="da-DK" dirty="0">
              <a:solidFill>
                <a:schemeClr val="accent4"/>
              </a:solidFill>
            </a:endParaRPr>
          </a:p>
        </p:txBody>
      </p:sp>
      <p:sp>
        <p:nvSpPr>
          <p:cNvPr id="15" name="Tekstfelt 12">
            <a:extLst>
              <a:ext uri="{FF2B5EF4-FFF2-40B4-BE49-F238E27FC236}">
                <a16:creationId xmlns:a16="http://schemas.microsoft.com/office/drawing/2014/main" id="{43C462F6-29D9-4CCC-8F86-A41EB932CBA0}"/>
              </a:ext>
            </a:extLst>
          </p:cNvPr>
          <p:cNvSpPr txBox="1"/>
          <p:nvPr/>
        </p:nvSpPr>
        <p:spPr>
          <a:xfrm>
            <a:off x="984177" y="5321893"/>
            <a:ext cx="50375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/>
              <a:t>Inductor and </a:t>
            </a:r>
            <a:r>
              <a:rPr lang="es-ES" sz="1600" dirty="0" err="1"/>
              <a:t>heat</a:t>
            </a:r>
            <a:r>
              <a:rPr lang="es-ES" sz="1600" dirty="0"/>
              <a:t> </a:t>
            </a:r>
            <a:r>
              <a:rPr lang="es-ES" sz="1600" dirty="0" err="1"/>
              <a:t>sink</a:t>
            </a:r>
            <a:r>
              <a:rPr lang="es-ES" sz="1600" dirty="0"/>
              <a:t> </a:t>
            </a:r>
            <a:r>
              <a:rPr lang="es-ES" sz="1600" dirty="0" err="1"/>
              <a:t>temperature</a:t>
            </a:r>
            <a:r>
              <a:rPr lang="es-ES" sz="1600" dirty="0"/>
              <a:t> </a:t>
            </a:r>
            <a:r>
              <a:rPr lang="es-ES" sz="1600" dirty="0" err="1"/>
              <a:t>varying</a:t>
            </a:r>
            <a:r>
              <a:rPr lang="es-ES" sz="1600" dirty="0"/>
              <a:t> </a:t>
            </a:r>
            <a:r>
              <a:rPr lang="es-ES" sz="1600" dirty="0" err="1"/>
              <a:t>with</a:t>
            </a:r>
            <a:r>
              <a:rPr lang="es-ES" sz="1600" dirty="0"/>
              <a:t> time.</a:t>
            </a:r>
            <a:endParaRPr lang="en-US" sz="1600" dirty="0"/>
          </a:p>
        </p:txBody>
      </p:sp>
      <p:graphicFrame>
        <p:nvGraphicFramePr>
          <p:cNvPr id="10" name="Diagram 2">
            <a:extLst>
              <a:ext uri="{FF2B5EF4-FFF2-40B4-BE49-F238E27FC236}">
                <a16:creationId xmlns:a16="http://schemas.microsoft.com/office/drawing/2014/main" id="{EFF5F84D-0D41-49AF-9A31-2BF55355EAF4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587373" y="1468315"/>
          <a:ext cx="5672750" cy="38728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5" name="Imagen 4">
            <a:extLst>
              <a:ext uri="{FF2B5EF4-FFF2-40B4-BE49-F238E27FC236}">
                <a16:creationId xmlns:a16="http://schemas.microsoft.com/office/drawing/2014/main" id="{E38076C4-AF8C-43CD-8040-1C9F17FFD2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8861" y="1580096"/>
            <a:ext cx="4841026" cy="3630771"/>
          </a:xfrm>
          <a:prstGeom prst="rect">
            <a:avLst/>
          </a:prstGeom>
        </p:spPr>
      </p:pic>
      <p:sp>
        <p:nvSpPr>
          <p:cNvPr id="11" name="Tekstfelt 12">
            <a:extLst>
              <a:ext uri="{FF2B5EF4-FFF2-40B4-BE49-F238E27FC236}">
                <a16:creationId xmlns:a16="http://schemas.microsoft.com/office/drawing/2014/main" id="{777AA2C8-65B6-4258-B52D-E7EF9DCCE08F}"/>
              </a:ext>
            </a:extLst>
          </p:cNvPr>
          <p:cNvSpPr txBox="1"/>
          <p:nvPr/>
        </p:nvSpPr>
        <p:spPr>
          <a:xfrm>
            <a:off x="6418485" y="5325751"/>
            <a:ext cx="54674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 err="1"/>
              <a:t>Thermal</a:t>
            </a:r>
            <a:r>
              <a:rPr lang="es-ES" sz="1600" dirty="0"/>
              <a:t> camera </a:t>
            </a:r>
            <a:r>
              <a:rPr lang="es-ES" sz="1600" dirty="0" err="1"/>
              <a:t>showing</a:t>
            </a:r>
            <a:r>
              <a:rPr lang="es-ES" sz="1600" dirty="0"/>
              <a:t> </a:t>
            </a:r>
            <a:r>
              <a:rPr lang="es-ES" sz="1600" dirty="0" err="1"/>
              <a:t>hot</a:t>
            </a:r>
            <a:r>
              <a:rPr lang="es-ES" sz="1600" dirty="0"/>
              <a:t> and </a:t>
            </a:r>
            <a:r>
              <a:rPr lang="es-ES" sz="1600" dirty="0" err="1"/>
              <a:t>cold</a:t>
            </a:r>
            <a:r>
              <a:rPr lang="es-ES" sz="1600" dirty="0"/>
              <a:t> spots in </a:t>
            </a:r>
            <a:r>
              <a:rPr lang="es-ES" sz="1600" dirty="0" err="1"/>
              <a:t>the</a:t>
            </a:r>
            <a:r>
              <a:rPr lang="es-ES" sz="1600" dirty="0"/>
              <a:t> PCB.</a:t>
            </a:r>
            <a:endParaRPr lang="en-US" sz="1600" dirty="0"/>
          </a:p>
        </p:txBody>
      </p:sp>
      <p:sp>
        <p:nvSpPr>
          <p:cNvPr id="9" name="Tekstfelt 3">
            <a:extLst>
              <a:ext uri="{FF2B5EF4-FFF2-40B4-BE49-F238E27FC236}">
                <a16:creationId xmlns:a16="http://schemas.microsoft.com/office/drawing/2014/main" id="{3CB5890C-682A-4C88-82E9-405A60319CB3}"/>
              </a:ext>
            </a:extLst>
          </p:cNvPr>
          <p:cNvSpPr txBox="1"/>
          <p:nvPr/>
        </p:nvSpPr>
        <p:spPr>
          <a:xfrm>
            <a:off x="587374" y="1041487"/>
            <a:ext cx="473942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endParaRPr lang="en-GB" sz="1600" spc="300" dirty="0">
              <a:sym typeface="Wingdings" panose="05000000000000000000" pitchFamily="2" charset="2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GB" sz="1600" spc="300" dirty="0">
                <a:sym typeface="Wingdings" panose="05000000000000000000" pitchFamily="2" charset="2"/>
              </a:rPr>
              <a:t>Open-loop buck mode:</a:t>
            </a:r>
          </a:p>
          <a:p>
            <a:r>
              <a:rPr lang="en-GB" sz="1600" spc="300" dirty="0">
                <a:sym typeface="Wingdings" panose="05000000000000000000" pitchFamily="2" charset="2"/>
              </a:rPr>
              <a:t> </a:t>
            </a:r>
          </a:p>
          <a:p>
            <a:pPr rtl="0"/>
            <a:r>
              <a:rPr lang="en-GB" sz="1600" spc="300" dirty="0"/>
              <a:t>   </a:t>
            </a:r>
          </a:p>
        </p:txBody>
      </p:sp>
      <p:sp>
        <p:nvSpPr>
          <p:cNvPr id="12" name="Pladsholder til slidenummer 1">
            <a:extLst>
              <a:ext uri="{FF2B5EF4-FFF2-40B4-BE49-F238E27FC236}">
                <a16:creationId xmlns:a16="http://schemas.microsoft.com/office/drawing/2014/main" id="{C40686E4-AEA2-416E-8689-C238B1BEC83A}"/>
              </a:ext>
            </a:extLst>
          </p:cNvPr>
          <p:cNvSpPr txBox="1">
            <a:spLocks/>
          </p:cNvSpPr>
          <p:nvPr/>
        </p:nvSpPr>
        <p:spPr>
          <a:xfrm>
            <a:off x="11335499" y="593223"/>
            <a:ext cx="389141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Slide</a:t>
            </a:r>
          </a:p>
        </p:txBody>
      </p:sp>
      <p:sp>
        <p:nvSpPr>
          <p:cNvPr id="13" name="Pladsholder til slidenummer 1">
            <a:extLst>
              <a:ext uri="{FF2B5EF4-FFF2-40B4-BE49-F238E27FC236}">
                <a16:creationId xmlns:a16="http://schemas.microsoft.com/office/drawing/2014/main" id="{31A072BC-0B24-48B0-BB77-D6BF3236FDAF}"/>
              </a:ext>
            </a:extLst>
          </p:cNvPr>
          <p:cNvSpPr txBox="1">
            <a:spLocks/>
          </p:cNvSpPr>
          <p:nvPr/>
        </p:nvSpPr>
        <p:spPr>
          <a:xfrm>
            <a:off x="11364307" y="755148"/>
            <a:ext cx="48063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of 59</a:t>
            </a:r>
          </a:p>
        </p:txBody>
      </p:sp>
      <p:sp>
        <p:nvSpPr>
          <p:cNvPr id="16" name="Pladsholder til slidenummer 1">
            <a:extLst>
              <a:ext uri="{FF2B5EF4-FFF2-40B4-BE49-F238E27FC236}">
                <a16:creationId xmlns:a16="http://schemas.microsoft.com/office/drawing/2014/main" id="{3C3BBBB9-27A7-469B-B5EF-3AC1C06BFAC7}"/>
              </a:ext>
            </a:extLst>
          </p:cNvPr>
          <p:cNvSpPr txBox="1">
            <a:spLocks/>
          </p:cNvSpPr>
          <p:nvPr/>
        </p:nvSpPr>
        <p:spPr>
          <a:xfrm>
            <a:off x="10761026" y="6264777"/>
            <a:ext cx="841694" cy="233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 err="1"/>
              <a:t>Estefanía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300455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ladsholder til billede 12">
            <a:extLst>
              <a:ext uri="{FF2B5EF4-FFF2-40B4-BE49-F238E27FC236}">
                <a16:creationId xmlns:a16="http://schemas.microsoft.com/office/drawing/2014/main" id="{E9F73257-9EB2-42AF-80D8-4D133CD30A78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97" t="14439" r="5136" b="8968"/>
          <a:stretch/>
        </p:blipFill>
        <p:spPr>
          <a:xfrm>
            <a:off x="0" y="-135925"/>
            <a:ext cx="12192000" cy="7309556"/>
          </a:xfr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tIns="0" rtlCol="0" anchor="ctr" anchorCtr="0"/>
          <a:lstStyle/>
          <a:p>
            <a:pPr rtl="0"/>
            <a:r>
              <a:rPr lang="en-GB" dirty="0"/>
              <a:t>Discussion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82724002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52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11875898" cy="1621619"/>
          </a:xfrm>
        </p:spPr>
        <p:txBody>
          <a:bodyPr rtlCol="0"/>
          <a:lstStyle/>
          <a:p>
            <a:pPr rtl="0"/>
            <a:r>
              <a:rPr lang="en-GB" dirty="0"/>
              <a:t>Driver issues</a:t>
            </a:r>
            <a:endParaRPr lang="da-DK" dirty="0">
              <a:solidFill>
                <a:schemeClr val="accent4"/>
              </a:solidFill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86" r="3511"/>
          <a:stretch/>
        </p:blipFill>
        <p:spPr>
          <a:xfrm>
            <a:off x="6052145" y="2044767"/>
            <a:ext cx="5791201" cy="3600000"/>
          </a:xfrm>
          <a:prstGeom prst="rect">
            <a:avLst/>
          </a:prstGeom>
        </p:spPr>
      </p:pic>
      <p:sp>
        <p:nvSpPr>
          <p:cNvPr id="9" name="Tekstfelt 3"/>
          <p:cNvSpPr txBox="1"/>
          <p:nvPr/>
        </p:nvSpPr>
        <p:spPr>
          <a:xfrm>
            <a:off x="7505381" y="5644767"/>
            <a:ext cx="34268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r>
              <a:rPr lang="en-GB" sz="1600" spc="300" dirty="0">
                <a:sym typeface="Wingdings" panose="05000000000000000000" pitchFamily="2" charset="2"/>
              </a:rPr>
              <a:t>Voltage spikes at gate</a:t>
            </a:r>
          </a:p>
        </p:txBody>
      </p:sp>
      <p:grpSp>
        <p:nvGrpSpPr>
          <p:cNvPr id="5" name="Grupo 4"/>
          <p:cNvGrpSpPr/>
          <p:nvPr/>
        </p:nvGrpSpPr>
        <p:grpSpPr>
          <a:xfrm>
            <a:off x="169054" y="1841909"/>
            <a:ext cx="5883091" cy="4002429"/>
            <a:chOff x="101677" y="1980892"/>
            <a:chExt cx="5883091" cy="4002429"/>
          </a:xfrm>
        </p:grpSpPr>
        <p:pic>
          <p:nvPicPr>
            <p:cNvPr id="7" name="Imagen 6"/>
            <p:cNvPicPr>
              <a:picLocks noChangeAspect="1"/>
            </p:cNvPicPr>
            <p:nvPr/>
          </p:nvPicPr>
          <p:blipFill rotWithShape="1">
            <a:blip r:embed="rId4"/>
            <a:srcRect b="16992"/>
            <a:stretch/>
          </p:blipFill>
          <p:spPr>
            <a:xfrm>
              <a:off x="101677" y="1980892"/>
              <a:ext cx="5883091" cy="3585941"/>
            </a:xfrm>
            <a:prstGeom prst="rect">
              <a:avLst/>
            </a:prstGeom>
          </p:spPr>
        </p:pic>
        <p:sp>
          <p:nvSpPr>
            <p:cNvPr id="10" name="Tekstfelt 3"/>
            <p:cNvSpPr txBox="1"/>
            <p:nvPr/>
          </p:nvSpPr>
          <p:spPr>
            <a:xfrm>
              <a:off x="4647640" y="5644767"/>
              <a:ext cx="80989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rtl="0"/>
              <a:r>
                <a:rPr lang="en-GB" sz="1600" spc="300" dirty="0">
                  <a:sym typeface="Wingdings" panose="05000000000000000000" pitchFamily="2" charset="2"/>
                </a:rPr>
                <a:t>[3]</a:t>
              </a:r>
            </a:p>
          </p:txBody>
        </p:sp>
        <p:pic>
          <p:nvPicPr>
            <p:cNvPr id="4" name="Imagen 3"/>
            <p:cNvPicPr>
              <a:picLocks noChangeAspect="1"/>
            </p:cNvPicPr>
            <p:nvPr/>
          </p:nvPicPr>
          <p:blipFill rotWithShape="1">
            <a:blip r:embed="rId5"/>
            <a:srcRect l="24146"/>
            <a:stretch/>
          </p:blipFill>
          <p:spPr>
            <a:xfrm>
              <a:off x="1427162" y="5719213"/>
              <a:ext cx="3276885" cy="220291"/>
            </a:xfrm>
            <a:prstGeom prst="rect">
              <a:avLst/>
            </a:prstGeom>
          </p:spPr>
        </p:pic>
      </p:grpSp>
      <p:sp>
        <p:nvSpPr>
          <p:cNvPr id="11" name="Pladsholder til slidenummer 1">
            <a:extLst>
              <a:ext uri="{FF2B5EF4-FFF2-40B4-BE49-F238E27FC236}">
                <a16:creationId xmlns:a16="http://schemas.microsoft.com/office/drawing/2014/main" id="{FD495361-ACAD-422B-9EB4-AE7FBF41D448}"/>
              </a:ext>
            </a:extLst>
          </p:cNvPr>
          <p:cNvSpPr txBox="1">
            <a:spLocks/>
          </p:cNvSpPr>
          <p:nvPr/>
        </p:nvSpPr>
        <p:spPr>
          <a:xfrm>
            <a:off x="11335499" y="593223"/>
            <a:ext cx="389141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Slide</a:t>
            </a:r>
          </a:p>
        </p:txBody>
      </p:sp>
      <p:sp>
        <p:nvSpPr>
          <p:cNvPr id="12" name="Pladsholder til slidenummer 1">
            <a:extLst>
              <a:ext uri="{FF2B5EF4-FFF2-40B4-BE49-F238E27FC236}">
                <a16:creationId xmlns:a16="http://schemas.microsoft.com/office/drawing/2014/main" id="{E5470E23-CD92-4B00-B4B4-6D1B73B1174A}"/>
              </a:ext>
            </a:extLst>
          </p:cNvPr>
          <p:cNvSpPr txBox="1">
            <a:spLocks/>
          </p:cNvSpPr>
          <p:nvPr/>
        </p:nvSpPr>
        <p:spPr>
          <a:xfrm>
            <a:off x="11364307" y="755148"/>
            <a:ext cx="48063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of 59</a:t>
            </a:r>
          </a:p>
        </p:txBody>
      </p:sp>
      <p:sp>
        <p:nvSpPr>
          <p:cNvPr id="13" name="Pladsholder til slidenummer 1">
            <a:extLst>
              <a:ext uri="{FF2B5EF4-FFF2-40B4-BE49-F238E27FC236}">
                <a16:creationId xmlns:a16="http://schemas.microsoft.com/office/drawing/2014/main" id="{CC4A3B49-0524-4B2A-8C2A-0AACFC5F9946}"/>
              </a:ext>
            </a:extLst>
          </p:cNvPr>
          <p:cNvSpPr txBox="1">
            <a:spLocks/>
          </p:cNvSpPr>
          <p:nvPr/>
        </p:nvSpPr>
        <p:spPr>
          <a:xfrm>
            <a:off x="10761026" y="6264777"/>
            <a:ext cx="699454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Nicolás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540666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53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11875898" cy="1621619"/>
          </a:xfrm>
        </p:spPr>
        <p:txBody>
          <a:bodyPr rtlCol="0"/>
          <a:lstStyle/>
          <a:p>
            <a:pPr rtl="0"/>
            <a:r>
              <a:rPr lang="en-GB" dirty="0"/>
              <a:t>Driver issues</a:t>
            </a:r>
            <a:endParaRPr lang="da-DK" dirty="0">
              <a:solidFill>
                <a:schemeClr val="accent4"/>
              </a:solidFill>
            </a:endParaRPr>
          </a:p>
        </p:txBody>
      </p:sp>
      <p:grpSp>
        <p:nvGrpSpPr>
          <p:cNvPr id="20" name="Grupo 19"/>
          <p:cNvGrpSpPr/>
          <p:nvPr/>
        </p:nvGrpSpPr>
        <p:grpSpPr>
          <a:xfrm>
            <a:off x="685800" y="1642533"/>
            <a:ext cx="5130799" cy="4539323"/>
            <a:chOff x="920751" y="1841909"/>
            <a:chExt cx="4604158" cy="3959159"/>
          </a:xfrm>
        </p:grpSpPr>
        <p:grpSp>
          <p:nvGrpSpPr>
            <p:cNvPr id="5" name="Grupo 4"/>
            <p:cNvGrpSpPr/>
            <p:nvPr/>
          </p:nvGrpSpPr>
          <p:grpSpPr>
            <a:xfrm>
              <a:off x="920751" y="1841909"/>
              <a:ext cx="4604158" cy="3959159"/>
              <a:chOff x="853374" y="1980892"/>
              <a:chExt cx="4604158" cy="3959159"/>
            </a:xfrm>
          </p:grpSpPr>
          <p:pic>
            <p:nvPicPr>
              <p:cNvPr id="7" name="Imagen 6"/>
              <p:cNvPicPr>
                <a:picLocks noChangeAspect="1"/>
              </p:cNvPicPr>
              <p:nvPr/>
            </p:nvPicPr>
            <p:blipFill rotWithShape="1">
              <a:blip r:embed="rId3"/>
              <a:srcRect l="12777" r="9077" b="16992"/>
              <a:stretch/>
            </p:blipFill>
            <p:spPr>
              <a:xfrm>
                <a:off x="853374" y="1980892"/>
                <a:ext cx="4597400" cy="3585941"/>
              </a:xfrm>
              <a:prstGeom prst="rect">
                <a:avLst/>
              </a:prstGeom>
            </p:spPr>
          </p:pic>
          <p:sp>
            <p:nvSpPr>
              <p:cNvPr id="10" name="Tekstfelt 3"/>
              <p:cNvSpPr txBox="1"/>
              <p:nvPr/>
            </p:nvSpPr>
            <p:spPr>
              <a:xfrm>
                <a:off x="4647640" y="5644767"/>
                <a:ext cx="809892" cy="2952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rtl="0"/>
                <a:r>
                  <a:rPr lang="en-GB" sz="1600" spc="300" dirty="0">
                    <a:sym typeface="Wingdings" panose="05000000000000000000" pitchFamily="2" charset="2"/>
                  </a:rPr>
                  <a:t>[3]</a:t>
                </a:r>
              </a:p>
            </p:txBody>
          </p:sp>
          <p:pic>
            <p:nvPicPr>
              <p:cNvPr id="4" name="Imagen 3"/>
              <p:cNvPicPr>
                <a:picLocks noChangeAspect="1"/>
              </p:cNvPicPr>
              <p:nvPr/>
            </p:nvPicPr>
            <p:blipFill rotWithShape="1">
              <a:blip r:embed="rId4"/>
              <a:srcRect l="24146"/>
              <a:stretch/>
            </p:blipFill>
            <p:spPr>
              <a:xfrm>
                <a:off x="1427162" y="5719213"/>
                <a:ext cx="3276885" cy="220291"/>
              </a:xfrm>
              <a:prstGeom prst="rect">
                <a:avLst/>
              </a:prstGeom>
            </p:spPr>
          </p:pic>
        </p:grpSp>
        <p:pic>
          <p:nvPicPr>
            <p:cNvPr id="8" name="Imagen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471312" y="4287529"/>
              <a:ext cx="720000" cy="720000"/>
            </a:xfrm>
            <a:prstGeom prst="rect">
              <a:avLst/>
            </a:prstGeom>
          </p:spPr>
        </p:pic>
        <p:cxnSp>
          <p:nvCxnSpPr>
            <p:cNvPr id="13" name="Conector recto 12"/>
            <p:cNvCxnSpPr/>
            <p:nvPr/>
          </p:nvCxnSpPr>
          <p:spPr>
            <a:xfrm flipV="1">
              <a:off x="3831312" y="4964115"/>
              <a:ext cx="0" cy="111123"/>
            </a:xfrm>
            <a:prstGeom prst="line">
              <a:avLst/>
            </a:prstGeom>
            <a:ln w="1905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ector recto 16"/>
            <p:cNvCxnSpPr/>
            <p:nvPr/>
          </p:nvCxnSpPr>
          <p:spPr>
            <a:xfrm flipV="1">
              <a:off x="3829721" y="4190996"/>
              <a:ext cx="0" cy="111123"/>
            </a:xfrm>
            <a:prstGeom prst="line">
              <a:avLst/>
            </a:prstGeom>
            <a:ln w="1905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Rectángulo 17"/>
          <p:cNvSpPr/>
          <p:nvPr/>
        </p:nvSpPr>
        <p:spPr>
          <a:xfrm>
            <a:off x="3781760" y="4692065"/>
            <a:ext cx="95921" cy="1333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7438" y="2153948"/>
            <a:ext cx="5577464" cy="3600000"/>
          </a:xfrm>
          <a:prstGeom prst="rect">
            <a:avLst/>
          </a:prstGeom>
        </p:spPr>
      </p:pic>
      <p:sp>
        <p:nvSpPr>
          <p:cNvPr id="22" name="Tekstfelt 3"/>
          <p:cNvSpPr txBox="1"/>
          <p:nvPr/>
        </p:nvSpPr>
        <p:spPr>
          <a:xfrm>
            <a:off x="7684495" y="5759380"/>
            <a:ext cx="34268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r>
              <a:rPr lang="en-GB" sz="1600" spc="300" dirty="0">
                <a:sym typeface="Wingdings" panose="05000000000000000000" pitchFamily="2" charset="2"/>
              </a:rPr>
              <a:t>Voltage spikes removed</a:t>
            </a:r>
          </a:p>
        </p:txBody>
      </p:sp>
      <p:sp>
        <p:nvSpPr>
          <p:cNvPr id="15" name="Pladsholder til slidenummer 1">
            <a:extLst>
              <a:ext uri="{FF2B5EF4-FFF2-40B4-BE49-F238E27FC236}">
                <a16:creationId xmlns:a16="http://schemas.microsoft.com/office/drawing/2014/main" id="{7D976A90-79E9-4850-ACA8-B7B092D1990F}"/>
              </a:ext>
            </a:extLst>
          </p:cNvPr>
          <p:cNvSpPr txBox="1">
            <a:spLocks/>
          </p:cNvSpPr>
          <p:nvPr/>
        </p:nvSpPr>
        <p:spPr>
          <a:xfrm>
            <a:off x="11335499" y="593223"/>
            <a:ext cx="389141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Slide</a:t>
            </a:r>
          </a:p>
        </p:txBody>
      </p:sp>
      <p:sp>
        <p:nvSpPr>
          <p:cNvPr id="16" name="Pladsholder til slidenummer 1">
            <a:extLst>
              <a:ext uri="{FF2B5EF4-FFF2-40B4-BE49-F238E27FC236}">
                <a16:creationId xmlns:a16="http://schemas.microsoft.com/office/drawing/2014/main" id="{AFAF1A6B-CCB2-498F-A5E4-933FF47E0BFA}"/>
              </a:ext>
            </a:extLst>
          </p:cNvPr>
          <p:cNvSpPr txBox="1">
            <a:spLocks/>
          </p:cNvSpPr>
          <p:nvPr/>
        </p:nvSpPr>
        <p:spPr>
          <a:xfrm>
            <a:off x="11364307" y="755148"/>
            <a:ext cx="48063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of 59</a:t>
            </a:r>
          </a:p>
        </p:txBody>
      </p:sp>
      <p:sp>
        <p:nvSpPr>
          <p:cNvPr id="21" name="Pladsholder til slidenummer 1">
            <a:extLst>
              <a:ext uri="{FF2B5EF4-FFF2-40B4-BE49-F238E27FC236}">
                <a16:creationId xmlns:a16="http://schemas.microsoft.com/office/drawing/2014/main" id="{0C7A871A-A8EF-41D7-8AA3-0D2F6947E330}"/>
              </a:ext>
            </a:extLst>
          </p:cNvPr>
          <p:cNvSpPr txBox="1">
            <a:spLocks/>
          </p:cNvSpPr>
          <p:nvPr/>
        </p:nvSpPr>
        <p:spPr>
          <a:xfrm>
            <a:off x="10761026" y="6264777"/>
            <a:ext cx="699454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Nicolás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837411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54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11875898" cy="1621619"/>
          </a:xfrm>
        </p:spPr>
        <p:txBody>
          <a:bodyPr rtlCol="0"/>
          <a:lstStyle/>
          <a:p>
            <a:pPr rtl="0"/>
            <a:r>
              <a:rPr lang="en-GB" dirty="0"/>
              <a:t>Voltage sensor issues</a:t>
            </a:r>
            <a:endParaRPr lang="da-DK" dirty="0">
              <a:solidFill>
                <a:schemeClr val="accent4"/>
              </a:solidFill>
            </a:endParaRPr>
          </a:p>
        </p:txBody>
      </p:sp>
      <p:sp>
        <p:nvSpPr>
          <p:cNvPr id="18" name="Rectángulo 17"/>
          <p:cNvSpPr/>
          <p:nvPr/>
        </p:nvSpPr>
        <p:spPr>
          <a:xfrm>
            <a:off x="3781760" y="4692065"/>
            <a:ext cx="95921" cy="1333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5" name="Billede 6">
            <a:extLst>
              <a:ext uri="{FF2B5EF4-FFF2-40B4-BE49-F238E27FC236}">
                <a16:creationId xmlns:a16="http://schemas.microsoft.com/office/drawing/2014/main" id="{A82B3B29-F760-4ED7-8566-236BB6F0511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796" b="35025"/>
          <a:stretch/>
        </p:blipFill>
        <p:spPr>
          <a:xfrm>
            <a:off x="5095627" y="1766009"/>
            <a:ext cx="6529994" cy="3508636"/>
          </a:xfrm>
          <a:prstGeom prst="rect">
            <a:avLst/>
          </a:prstGeom>
        </p:spPr>
      </p:pic>
      <p:sp>
        <p:nvSpPr>
          <p:cNvPr id="9" name="Elipse 8"/>
          <p:cNvSpPr/>
          <p:nvPr/>
        </p:nvSpPr>
        <p:spPr>
          <a:xfrm>
            <a:off x="5976683" y="3472201"/>
            <a:ext cx="548640" cy="59676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Rectángulo 10"/>
          <p:cNvSpPr/>
          <p:nvPr/>
        </p:nvSpPr>
        <p:spPr>
          <a:xfrm>
            <a:off x="9644514" y="3472201"/>
            <a:ext cx="1695373" cy="10805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" name="Tekstfelt 3"/>
          <p:cNvSpPr txBox="1"/>
          <p:nvPr/>
        </p:nvSpPr>
        <p:spPr>
          <a:xfrm>
            <a:off x="306749" y="2672836"/>
            <a:ext cx="503527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>
                <a:sym typeface="Wingdings" panose="05000000000000000000" pitchFamily="2" charset="2"/>
              </a:rPr>
              <a:t>Design considered protection.</a:t>
            </a: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>
              <a:sym typeface="Wingdings" panose="05000000000000000000" pitchFamily="2" charset="2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>
              <a:sym typeface="Wingdings" panose="05000000000000000000" pitchFamily="2" charset="2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/>
              <a:t>Positive peak voltage protection.</a:t>
            </a: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/>
              <a:t>Output current limitation.</a:t>
            </a:r>
          </a:p>
          <a:p>
            <a:pPr rtl="0"/>
            <a:endParaRPr lang="en-GB" sz="1600" spc="300" dirty="0"/>
          </a:p>
        </p:txBody>
      </p:sp>
      <p:sp>
        <p:nvSpPr>
          <p:cNvPr id="10" name="Pladsholder til slidenummer 1">
            <a:extLst>
              <a:ext uri="{FF2B5EF4-FFF2-40B4-BE49-F238E27FC236}">
                <a16:creationId xmlns:a16="http://schemas.microsoft.com/office/drawing/2014/main" id="{625C8D44-2DD7-4C03-9831-987DE3D5DB3F}"/>
              </a:ext>
            </a:extLst>
          </p:cNvPr>
          <p:cNvSpPr txBox="1">
            <a:spLocks/>
          </p:cNvSpPr>
          <p:nvPr/>
        </p:nvSpPr>
        <p:spPr>
          <a:xfrm>
            <a:off x="11335499" y="593223"/>
            <a:ext cx="389141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Slide</a:t>
            </a:r>
          </a:p>
        </p:txBody>
      </p:sp>
      <p:sp>
        <p:nvSpPr>
          <p:cNvPr id="12" name="Pladsholder til slidenummer 1">
            <a:extLst>
              <a:ext uri="{FF2B5EF4-FFF2-40B4-BE49-F238E27FC236}">
                <a16:creationId xmlns:a16="http://schemas.microsoft.com/office/drawing/2014/main" id="{DBAA5C43-97F4-4688-AA64-C9D8E8391573}"/>
              </a:ext>
            </a:extLst>
          </p:cNvPr>
          <p:cNvSpPr txBox="1">
            <a:spLocks/>
          </p:cNvSpPr>
          <p:nvPr/>
        </p:nvSpPr>
        <p:spPr>
          <a:xfrm>
            <a:off x="11364307" y="755148"/>
            <a:ext cx="48063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of 59</a:t>
            </a:r>
          </a:p>
        </p:txBody>
      </p:sp>
      <p:sp>
        <p:nvSpPr>
          <p:cNvPr id="14" name="Pladsholder til slidenummer 1">
            <a:extLst>
              <a:ext uri="{FF2B5EF4-FFF2-40B4-BE49-F238E27FC236}">
                <a16:creationId xmlns:a16="http://schemas.microsoft.com/office/drawing/2014/main" id="{93F5EFDC-18B2-4E76-82EA-30F484FA3A09}"/>
              </a:ext>
            </a:extLst>
          </p:cNvPr>
          <p:cNvSpPr txBox="1">
            <a:spLocks/>
          </p:cNvSpPr>
          <p:nvPr/>
        </p:nvSpPr>
        <p:spPr>
          <a:xfrm>
            <a:off x="10761026" y="6264777"/>
            <a:ext cx="699454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Nicolás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780382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55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11875898" cy="1621619"/>
          </a:xfrm>
        </p:spPr>
        <p:txBody>
          <a:bodyPr rtlCol="0"/>
          <a:lstStyle/>
          <a:p>
            <a:pPr rtl="0"/>
            <a:r>
              <a:rPr lang="en-GB" dirty="0"/>
              <a:t>Inductor</a:t>
            </a:r>
            <a:endParaRPr lang="da-DK" dirty="0">
              <a:solidFill>
                <a:schemeClr val="accent4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78" r="7374"/>
          <a:stretch/>
        </p:blipFill>
        <p:spPr>
          <a:xfrm>
            <a:off x="3498874" y="1464849"/>
            <a:ext cx="8412481" cy="4320000"/>
          </a:xfrm>
          <a:prstGeom prst="rect">
            <a:avLst/>
          </a:prstGeom>
        </p:spPr>
      </p:pic>
      <p:sp>
        <p:nvSpPr>
          <p:cNvPr id="5" name="Tekstfelt 3"/>
          <p:cNvSpPr txBox="1"/>
          <p:nvPr/>
        </p:nvSpPr>
        <p:spPr>
          <a:xfrm>
            <a:off x="379676" y="3086468"/>
            <a:ext cx="339549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>
                <a:sym typeface="Wingdings" panose="05000000000000000000" pitchFamily="2" charset="2"/>
              </a:rPr>
              <a:t>Loss of inductance.</a:t>
            </a: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>
              <a:sym typeface="Wingdings" panose="05000000000000000000" pitchFamily="2" charset="2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>
              <a:sym typeface="Wingdings" panose="05000000000000000000" pitchFamily="2" charset="2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>
                <a:sym typeface="Wingdings" panose="05000000000000000000" pitchFamily="2" charset="2"/>
              </a:rPr>
              <a:t>Temperature increase.</a:t>
            </a: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/>
          </a:p>
        </p:txBody>
      </p:sp>
      <p:sp>
        <p:nvSpPr>
          <p:cNvPr id="6" name="Pladsholder til slidenummer 1">
            <a:extLst>
              <a:ext uri="{FF2B5EF4-FFF2-40B4-BE49-F238E27FC236}">
                <a16:creationId xmlns:a16="http://schemas.microsoft.com/office/drawing/2014/main" id="{EA7CE7E7-EF92-476D-A888-214837C459E9}"/>
              </a:ext>
            </a:extLst>
          </p:cNvPr>
          <p:cNvSpPr txBox="1">
            <a:spLocks/>
          </p:cNvSpPr>
          <p:nvPr/>
        </p:nvSpPr>
        <p:spPr>
          <a:xfrm>
            <a:off x="11335499" y="593223"/>
            <a:ext cx="389141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Slide</a:t>
            </a:r>
          </a:p>
        </p:txBody>
      </p:sp>
      <p:sp>
        <p:nvSpPr>
          <p:cNvPr id="7" name="Pladsholder til slidenummer 1">
            <a:extLst>
              <a:ext uri="{FF2B5EF4-FFF2-40B4-BE49-F238E27FC236}">
                <a16:creationId xmlns:a16="http://schemas.microsoft.com/office/drawing/2014/main" id="{1F2DD222-6F25-4649-8F81-E1CC4B7533D7}"/>
              </a:ext>
            </a:extLst>
          </p:cNvPr>
          <p:cNvSpPr txBox="1">
            <a:spLocks/>
          </p:cNvSpPr>
          <p:nvPr/>
        </p:nvSpPr>
        <p:spPr>
          <a:xfrm>
            <a:off x="11364307" y="755148"/>
            <a:ext cx="48063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of 59</a:t>
            </a:r>
          </a:p>
        </p:txBody>
      </p:sp>
      <p:sp>
        <p:nvSpPr>
          <p:cNvPr id="9" name="Pladsholder til slidenummer 1">
            <a:extLst>
              <a:ext uri="{FF2B5EF4-FFF2-40B4-BE49-F238E27FC236}">
                <a16:creationId xmlns:a16="http://schemas.microsoft.com/office/drawing/2014/main" id="{F89B12E5-B9AC-48FF-A862-E70E05F2F7B2}"/>
              </a:ext>
            </a:extLst>
          </p:cNvPr>
          <p:cNvSpPr txBox="1">
            <a:spLocks/>
          </p:cNvSpPr>
          <p:nvPr/>
        </p:nvSpPr>
        <p:spPr>
          <a:xfrm>
            <a:off x="10761026" y="6264777"/>
            <a:ext cx="699454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Nicolás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8826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56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11875898" cy="1621619"/>
          </a:xfrm>
        </p:spPr>
        <p:txBody>
          <a:bodyPr rtlCol="0"/>
          <a:lstStyle/>
          <a:p>
            <a:pPr rtl="0"/>
            <a:r>
              <a:rPr lang="en-GB" dirty="0"/>
              <a:t>Software filtering</a:t>
            </a:r>
            <a:endParaRPr lang="da-DK" dirty="0">
              <a:solidFill>
                <a:schemeClr val="accent4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7955" y="1295302"/>
            <a:ext cx="5873400" cy="4680000"/>
          </a:xfrm>
          <a:prstGeom prst="rect">
            <a:avLst/>
          </a:prstGeom>
        </p:spPr>
      </p:pic>
      <p:sp>
        <p:nvSpPr>
          <p:cNvPr id="7" name="Tekstfelt 3"/>
          <p:cNvSpPr txBox="1"/>
          <p:nvPr/>
        </p:nvSpPr>
        <p:spPr>
          <a:xfrm>
            <a:off x="212470" y="2401516"/>
            <a:ext cx="4798441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>
                <a:sym typeface="Wingdings" panose="05000000000000000000" pitchFamily="2" charset="2"/>
              </a:rPr>
              <a:t>V and I measurements are noisy.</a:t>
            </a: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>
              <a:sym typeface="Wingdings" panose="05000000000000000000" pitchFamily="2" charset="2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>
              <a:sym typeface="Wingdings" panose="05000000000000000000" pitchFamily="2" charset="2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>
                <a:sym typeface="Wingdings" panose="05000000000000000000" pitchFamily="2" charset="2"/>
              </a:rPr>
              <a:t>HW filtering at the output of the sensor is not enough.</a:t>
            </a: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>
              <a:sym typeface="Wingdings" panose="05000000000000000000" pitchFamily="2" charset="2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>
              <a:sym typeface="Wingdings" panose="05000000000000000000" pitchFamily="2" charset="2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>
                <a:sym typeface="Wingdings" panose="05000000000000000000" pitchFamily="2" charset="2"/>
              </a:rPr>
              <a:t>Single pole LPF implemented.</a:t>
            </a:r>
          </a:p>
        </p:txBody>
      </p:sp>
      <p:sp>
        <p:nvSpPr>
          <p:cNvPr id="6" name="Pladsholder til slidenummer 1">
            <a:extLst>
              <a:ext uri="{FF2B5EF4-FFF2-40B4-BE49-F238E27FC236}">
                <a16:creationId xmlns:a16="http://schemas.microsoft.com/office/drawing/2014/main" id="{482591F8-3B43-4157-970F-D63968337D37}"/>
              </a:ext>
            </a:extLst>
          </p:cNvPr>
          <p:cNvSpPr txBox="1">
            <a:spLocks/>
          </p:cNvSpPr>
          <p:nvPr/>
        </p:nvSpPr>
        <p:spPr>
          <a:xfrm>
            <a:off x="11335499" y="593223"/>
            <a:ext cx="389141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Slide</a:t>
            </a:r>
          </a:p>
        </p:txBody>
      </p:sp>
      <p:sp>
        <p:nvSpPr>
          <p:cNvPr id="8" name="Pladsholder til slidenummer 1">
            <a:extLst>
              <a:ext uri="{FF2B5EF4-FFF2-40B4-BE49-F238E27FC236}">
                <a16:creationId xmlns:a16="http://schemas.microsoft.com/office/drawing/2014/main" id="{C2EF3A38-1652-4981-A88D-421BED27604E}"/>
              </a:ext>
            </a:extLst>
          </p:cNvPr>
          <p:cNvSpPr txBox="1">
            <a:spLocks/>
          </p:cNvSpPr>
          <p:nvPr/>
        </p:nvSpPr>
        <p:spPr>
          <a:xfrm>
            <a:off x="11364307" y="755148"/>
            <a:ext cx="48063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of 59</a:t>
            </a:r>
          </a:p>
        </p:txBody>
      </p:sp>
      <p:sp>
        <p:nvSpPr>
          <p:cNvPr id="10" name="Pladsholder til slidenummer 1">
            <a:extLst>
              <a:ext uri="{FF2B5EF4-FFF2-40B4-BE49-F238E27FC236}">
                <a16:creationId xmlns:a16="http://schemas.microsoft.com/office/drawing/2014/main" id="{7A136898-7517-47F4-863A-27193795FA31}"/>
              </a:ext>
            </a:extLst>
          </p:cNvPr>
          <p:cNvSpPr txBox="1">
            <a:spLocks/>
          </p:cNvSpPr>
          <p:nvPr/>
        </p:nvSpPr>
        <p:spPr>
          <a:xfrm>
            <a:off x="10761026" y="6264777"/>
            <a:ext cx="699454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Nicolás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616464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57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6145023" cy="1621619"/>
          </a:xfrm>
        </p:spPr>
        <p:txBody>
          <a:bodyPr rtlCol="0"/>
          <a:lstStyle/>
          <a:p>
            <a:pPr rtl="0"/>
            <a:r>
              <a:rPr lang="en-GB" dirty="0"/>
              <a:t>Future work</a:t>
            </a:r>
            <a:endParaRPr lang="da-DK" dirty="0">
              <a:solidFill>
                <a:schemeClr val="accent4"/>
              </a:solidFill>
            </a:endParaRPr>
          </a:p>
        </p:txBody>
      </p:sp>
      <p:sp>
        <p:nvSpPr>
          <p:cNvPr id="5" name="Tekstfelt 4">
            <a:extLst>
              <a:ext uri="{FF2B5EF4-FFF2-40B4-BE49-F238E27FC236}">
                <a16:creationId xmlns:a16="http://schemas.microsoft.com/office/drawing/2014/main" id="{5C1F930C-219B-4E8B-9131-505C03FD3DC3}"/>
              </a:ext>
            </a:extLst>
          </p:cNvPr>
          <p:cNvSpPr txBox="1"/>
          <p:nvPr/>
        </p:nvSpPr>
        <p:spPr>
          <a:xfrm>
            <a:off x="587375" y="1988584"/>
            <a:ext cx="6145022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Hardware improvements.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Inductor design.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PCB optimization.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Converter’s efficiency.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V/I controller.</a:t>
            </a:r>
          </a:p>
        </p:txBody>
      </p:sp>
      <p:sp>
        <p:nvSpPr>
          <p:cNvPr id="6" name="Pladsholder til slidenummer 1">
            <a:extLst>
              <a:ext uri="{FF2B5EF4-FFF2-40B4-BE49-F238E27FC236}">
                <a16:creationId xmlns:a16="http://schemas.microsoft.com/office/drawing/2014/main" id="{679DC773-F285-4E24-93C4-BC47B6D76ABD}"/>
              </a:ext>
            </a:extLst>
          </p:cNvPr>
          <p:cNvSpPr txBox="1">
            <a:spLocks/>
          </p:cNvSpPr>
          <p:nvPr/>
        </p:nvSpPr>
        <p:spPr>
          <a:xfrm>
            <a:off x="11335499" y="593223"/>
            <a:ext cx="389141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Slide</a:t>
            </a:r>
          </a:p>
        </p:txBody>
      </p:sp>
      <p:sp>
        <p:nvSpPr>
          <p:cNvPr id="7" name="Pladsholder til slidenummer 1">
            <a:extLst>
              <a:ext uri="{FF2B5EF4-FFF2-40B4-BE49-F238E27FC236}">
                <a16:creationId xmlns:a16="http://schemas.microsoft.com/office/drawing/2014/main" id="{DBE49DD9-2A51-4EFE-A27C-92EA77D72BBD}"/>
              </a:ext>
            </a:extLst>
          </p:cNvPr>
          <p:cNvSpPr txBox="1">
            <a:spLocks/>
          </p:cNvSpPr>
          <p:nvPr/>
        </p:nvSpPr>
        <p:spPr>
          <a:xfrm>
            <a:off x="11364307" y="755148"/>
            <a:ext cx="48063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of 59</a:t>
            </a:r>
          </a:p>
        </p:txBody>
      </p:sp>
      <p:sp>
        <p:nvSpPr>
          <p:cNvPr id="8" name="Pladsholder til slidenummer 1">
            <a:extLst>
              <a:ext uri="{FF2B5EF4-FFF2-40B4-BE49-F238E27FC236}">
                <a16:creationId xmlns:a16="http://schemas.microsoft.com/office/drawing/2014/main" id="{EAD90F53-57E4-4FBA-A0B3-211EAFED980C}"/>
              </a:ext>
            </a:extLst>
          </p:cNvPr>
          <p:cNvSpPr txBox="1">
            <a:spLocks/>
          </p:cNvSpPr>
          <p:nvPr/>
        </p:nvSpPr>
        <p:spPr>
          <a:xfrm>
            <a:off x="10627360" y="6264777"/>
            <a:ext cx="833120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 err="1"/>
              <a:t>Thassilo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80729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ladsholder til billede 12">
            <a:extLst>
              <a:ext uri="{FF2B5EF4-FFF2-40B4-BE49-F238E27FC236}">
                <a16:creationId xmlns:a16="http://schemas.microsoft.com/office/drawing/2014/main" id="{3A9DEA59-C4CE-4DA5-8765-0A7D91ECA4DC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97" t="14439" r="5136" b="8968"/>
          <a:stretch/>
        </p:blipFill>
        <p:spPr>
          <a:xfrm>
            <a:off x="0" y="-135925"/>
            <a:ext cx="12192000" cy="7309556"/>
          </a:xfr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tIns="0" rtlCol="0" anchor="ctr" anchorCtr="0"/>
          <a:lstStyle/>
          <a:p>
            <a:pPr rtl="0"/>
            <a:r>
              <a:rPr lang="en-GB" dirty="0"/>
              <a:t>Conclusion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07805688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e 4"/>
          <p:cNvGrpSpPr/>
          <p:nvPr/>
        </p:nvGrpSpPr>
        <p:grpSpPr>
          <a:xfrm>
            <a:off x="5489575" y="5903913"/>
            <a:ext cx="1243013" cy="815976"/>
            <a:chOff x="5489575" y="5903913"/>
            <a:chExt cx="1243013" cy="815976"/>
          </a:xfrm>
        </p:grpSpPr>
        <p:sp>
          <p:nvSpPr>
            <p:cNvPr id="7" name="AutoShape 165"/>
            <p:cNvSpPr>
              <a:spLocks noChangeAspect="1" noChangeArrowheads="1" noTextEdit="1"/>
            </p:cNvSpPr>
            <p:nvPr/>
          </p:nvSpPr>
          <p:spPr bwMode="auto">
            <a:xfrm>
              <a:off x="5492750" y="5903913"/>
              <a:ext cx="1236663" cy="815975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" name="Freeform 167"/>
            <p:cNvSpPr>
              <a:spLocks noEditPoints="1"/>
            </p:cNvSpPr>
            <p:nvPr/>
          </p:nvSpPr>
          <p:spPr bwMode="auto">
            <a:xfrm>
              <a:off x="5489575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" name="Freeform 168"/>
            <p:cNvSpPr>
              <a:spLocks noEditPoints="1"/>
            </p:cNvSpPr>
            <p:nvPr/>
          </p:nvSpPr>
          <p:spPr bwMode="auto">
            <a:xfrm>
              <a:off x="5570538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" name="Freeform 169"/>
            <p:cNvSpPr>
              <a:spLocks/>
            </p:cNvSpPr>
            <p:nvPr/>
          </p:nvSpPr>
          <p:spPr bwMode="auto">
            <a:xfrm>
              <a:off x="5654675" y="6526213"/>
              <a:ext cx="44450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" name="Freeform 170"/>
            <p:cNvSpPr>
              <a:spLocks noEditPoints="1"/>
            </p:cNvSpPr>
            <p:nvPr/>
          </p:nvSpPr>
          <p:spPr bwMode="auto">
            <a:xfrm>
              <a:off x="5726113" y="6526213"/>
              <a:ext cx="46038" cy="6350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3" name="Freeform 171"/>
            <p:cNvSpPr>
              <a:spLocks noEditPoints="1"/>
            </p:cNvSpPr>
            <p:nvPr/>
          </p:nvSpPr>
          <p:spPr bwMode="auto">
            <a:xfrm>
              <a:off x="5799138" y="6526213"/>
              <a:ext cx="50800" cy="65088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4" name="Freeform 172"/>
            <p:cNvSpPr>
              <a:spLocks noEditPoints="1"/>
            </p:cNvSpPr>
            <p:nvPr/>
          </p:nvSpPr>
          <p:spPr bwMode="auto">
            <a:xfrm>
              <a:off x="5878513" y="6526213"/>
              <a:ext cx="47625" cy="6350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5" name="Freeform 173"/>
            <p:cNvSpPr>
              <a:spLocks/>
            </p:cNvSpPr>
            <p:nvPr/>
          </p:nvSpPr>
          <p:spPr bwMode="auto">
            <a:xfrm>
              <a:off x="5951538" y="6526213"/>
              <a:ext cx="50800" cy="65088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6" name="Freeform 174"/>
            <p:cNvSpPr>
              <a:spLocks/>
            </p:cNvSpPr>
            <p:nvPr/>
          </p:nvSpPr>
          <p:spPr bwMode="auto">
            <a:xfrm>
              <a:off x="6070600" y="6526213"/>
              <a:ext cx="49213" cy="65088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7" name="Freeform 175"/>
            <p:cNvSpPr>
              <a:spLocks/>
            </p:cNvSpPr>
            <p:nvPr/>
          </p:nvSpPr>
          <p:spPr bwMode="auto">
            <a:xfrm>
              <a:off x="6146800" y="6526213"/>
              <a:ext cx="50800" cy="6350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8" name="Freeform 176"/>
            <p:cNvSpPr>
              <a:spLocks/>
            </p:cNvSpPr>
            <p:nvPr/>
          </p:nvSpPr>
          <p:spPr bwMode="auto">
            <a:xfrm>
              <a:off x="6224588" y="6526213"/>
              <a:ext cx="15875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9" name="Freeform 177"/>
            <p:cNvSpPr>
              <a:spLocks/>
            </p:cNvSpPr>
            <p:nvPr/>
          </p:nvSpPr>
          <p:spPr bwMode="auto">
            <a:xfrm>
              <a:off x="6265863" y="6526213"/>
              <a:ext cx="57150" cy="6350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20" name="Freeform 178"/>
            <p:cNvSpPr>
              <a:spLocks/>
            </p:cNvSpPr>
            <p:nvPr/>
          </p:nvSpPr>
          <p:spPr bwMode="auto">
            <a:xfrm>
              <a:off x="6346825" y="6526213"/>
              <a:ext cx="42863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21" name="Freeform 179"/>
            <p:cNvSpPr>
              <a:spLocks noEditPoints="1"/>
            </p:cNvSpPr>
            <p:nvPr/>
          </p:nvSpPr>
          <p:spPr bwMode="auto">
            <a:xfrm>
              <a:off x="6416675" y="6526213"/>
              <a:ext cx="52388" cy="6350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22" name="Freeform 180"/>
            <p:cNvSpPr>
              <a:spLocks/>
            </p:cNvSpPr>
            <p:nvPr/>
          </p:nvSpPr>
          <p:spPr bwMode="auto">
            <a:xfrm>
              <a:off x="6491288" y="6526213"/>
              <a:ext cx="50800" cy="65088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23" name="Freeform 181"/>
            <p:cNvSpPr>
              <a:spLocks/>
            </p:cNvSpPr>
            <p:nvPr/>
          </p:nvSpPr>
          <p:spPr bwMode="auto">
            <a:xfrm>
              <a:off x="6565900" y="6526213"/>
              <a:ext cx="17463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24" name="Freeform 182"/>
            <p:cNvSpPr>
              <a:spLocks/>
            </p:cNvSpPr>
            <p:nvPr/>
          </p:nvSpPr>
          <p:spPr bwMode="auto">
            <a:xfrm>
              <a:off x="6610350" y="6526213"/>
              <a:ext cx="49213" cy="6350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25" name="Freeform 183"/>
            <p:cNvSpPr>
              <a:spLocks/>
            </p:cNvSpPr>
            <p:nvPr/>
          </p:nvSpPr>
          <p:spPr bwMode="auto">
            <a:xfrm>
              <a:off x="6677025" y="6526213"/>
              <a:ext cx="55563" cy="6350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26" name="Freeform 184"/>
            <p:cNvSpPr>
              <a:spLocks noEditPoints="1"/>
            </p:cNvSpPr>
            <p:nvPr/>
          </p:nvSpPr>
          <p:spPr bwMode="auto">
            <a:xfrm>
              <a:off x="5861050" y="6657976"/>
              <a:ext cx="41275" cy="61913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27" name="Freeform 185"/>
            <p:cNvSpPr>
              <a:spLocks/>
            </p:cNvSpPr>
            <p:nvPr/>
          </p:nvSpPr>
          <p:spPr bwMode="auto">
            <a:xfrm>
              <a:off x="5937250" y="6657976"/>
              <a:ext cx="38100" cy="61913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28" name="Freeform 186"/>
            <p:cNvSpPr>
              <a:spLocks/>
            </p:cNvSpPr>
            <p:nvPr/>
          </p:nvSpPr>
          <p:spPr bwMode="auto">
            <a:xfrm>
              <a:off x="60055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29" name="Freeform 187"/>
            <p:cNvSpPr>
              <a:spLocks/>
            </p:cNvSpPr>
            <p:nvPr/>
          </p:nvSpPr>
          <p:spPr bwMode="auto">
            <a:xfrm>
              <a:off x="6083300" y="6657976"/>
              <a:ext cx="55563" cy="61913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0" name="Freeform 188"/>
            <p:cNvSpPr>
              <a:spLocks noEditPoints="1"/>
            </p:cNvSpPr>
            <p:nvPr/>
          </p:nvSpPr>
          <p:spPr bwMode="auto">
            <a:xfrm>
              <a:off x="6167438" y="6657976"/>
              <a:ext cx="49213" cy="61913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1" name="Freeform 189"/>
            <p:cNvSpPr>
              <a:spLocks noEditPoints="1"/>
            </p:cNvSpPr>
            <p:nvPr/>
          </p:nvSpPr>
          <p:spPr bwMode="auto">
            <a:xfrm>
              <a:off x="6246813" y="6657976"/>
              <a:ext cx="42863" cy="61913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2" name="Freeform 190"/>
            <p:cNvSpPr>
              <a:spLocks/>
            </p:cNvSpPr>
            <p:nvPr/>
          </p:nvSpPr>
          <p:spPr bwMode="auto">
            <a:xfrm>
              <a:off x="63230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3" name="Freeform 191"/>
            <p:cNvSpPr>
              <a:spLocks noEditPoints="1"/>
            </p:cNvSpPr>
            <p:nvPr/>
          </p:nvSpPr>
          <p:spPr bwMode="auto">
            <a:xfrm>
              <a:off x="5489575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4" name="Freeform 192"/>
            <p:cNvSpPr>
              <a:spLocks noEditPoints="1"/>
            </p:cNvSpPr>
            <p:nvPr/>
          </p:nvSpPr>
          <p:spPr bwMode="auto">
            <a:xfrm>
              <a:off x="5570538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5" name="Freeform 193"/>
            <p:cNvSpPr>
              <a:spLocks/>
            </p:cNvSpPr>
            <p:nvPr/>
          </p:nvSpPr>
          <p:spPr bwMode="auto">
            <a:xfrm>
              <a:off x="5654675" y="6526213"/>
              <a:ext cx="44450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6" name="Freeform 194"/>
            <p:cNvSpPr>
              <a:spLocks noEditPoints="1"/>
            </p:cNvSpPr>
            <p:nvPr/>
          </p:nvSpPr>
          <p:spPr bwMode="auto">
            <a:xfrm>
              <a:off x="5726113" y="6526213"/>
              <a:ext cx="46038" cy="6350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7" name="Freeform 195"/>
            <p:cNvSpPr>
              <a:spLocks noEditPoints="1"/>
            </p:cNvSpPr>
            <p:nvPr/>
          </p:nvSpPr>
          <p:spPr bwMode="auto">
            <a:xfrm>
              <a:off x="5799138" y="6526213"/>
              <a:ext cx="50800" cy="65088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8" name="Freeform 196"/>
            <p:cNvSpPr>
              <a:spLocks noEditPoints="1"/>
            </p:cNvSpPr>
            <p:nvPr/>
          </p:nvSpPr>
          <p:spPr bwMode="auto">
            <a:xfrm>
              <a:off x="5878513" y="6526213"/>
              <a:ext cx="47625" cy="6350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9" name="Freeform 197"/>
            <p:cNvSpPr>
              <a:spLocks/>
            </p:cNvSpPr>
            <p:nvPr/>
          </p:nvSpPr>
          <p:spPr bwMode="auto">
            <a:xfrm>
              <a:off x="5951538" y="6526213"/>
              <a:ext cx="50800" cy="65088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0" name="Freeform 198"/>
            <p:cNvSpPr>
              <a:spLocks/>
            </p:cNvSpPr>
            <p:nvPr/>
          </p:nvSpPr>
          <p:spPr bwMode="auto">
            <a:xfrm>
              <a:off x="6070600" y="6526213"/>
              <a:ext cx="49213" cy="65088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1" name="Freeform 199"/>
            <p:cNvSpPr>
              <a:spLocks/>
            </p:cNvSpPr>
            <p:nvPr/>
          </p:nvSpPr>
          <p:spPr bwMode="auto">
            <a:xfrm>
              <a:off x="6146800" y="6526213"/>
              <a:ext cx="50800" cy="6350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2" name="Freeform 200"/>
            <p:cNvSpPr>
              <a:spLocks/>
            </p:cNvSpPr>
            <p:nvPr/>
          </p:nvSpPr>
          <p:spPr bwMode="auto">
            <a:xfrm>
              <a:off x="6224588" y="6526213"/>
              <a:ext cx="15875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3" name="Freeform 201"/>
            <p:cNvSpPr>
              <a:spLocks/>
            </p:cNvSpPr>
            <p:nvPr/>
          </p:nvSpPr>
          <p:spPr bwMode="auto">
            <a:xfrm>
              <a:off x="6265863" y="6526213"/>
              <a:ext cx="57150" cy="6350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4" name="Freeform 202"/>
            <p:cNvSpPr>
              <a:spLocks/>
            </p:cNvSpPr>
            <p:nvPr/>
          </p:nvSpPr>
          <p:spPr bwMode="auto">
            <a:xfrm>
              <a:off x="6346825" y="6526213"/>
              <a:ext cx="42863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5" name="Freeform 203"/>
            <p:cNvSpPr>
              <a:spLocks noEditPoints="1"/>
            </p:cNvSpPr>
            <p:nvPr/>
          </p:nvSpPr>
          <p:spPr bwMode="auto">
            <a:xfrm>
              <a:off x="6416675" y="6526213"/>
              <a:ext cx="52388" cy="6350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6" name="Freeform 204"/>
            <p:cNvSpPr>
              <a:spLocks/>
            </p:cNvSpPr>
            <p:nvPr/>
          </p:nvSpPr>
          <p:spPr bwMode="auto">
            <a:xfrm>
              <a:off x="6491288" y="6526213"/>
              <a:ext cx="50800" cy="65088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7" name="Freeform 205"/>
            <p:cNvSpPr>
              <a:spLocks/>
            </p:cNvSpPr>
            <p:nvPr/>
          </p:nvSpPr>
          <p:spPr bwMode="auto">
            <a:xfrm>
              <a:off x="6565900" y="6526213"/>
              <a:ext cx="17463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8" name="Freeform 206"/>
            <p:cNvSpPr>
              <a:spLocks/>
            </p:cNvSpPr>
            <p:nvPr/>
          </p:nvSpPr>
          <p:spPr bwMode="auto">
            <a:xfrm>
              <a:off x="6610350" y="6526213"/>
              <a:ext cx="49213" cy="6350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9" name="Freeform 207"/>
            <p:cNvSpPr>
              <a:spLocks/>
            </p:cNvSpPr>
            <p:nvPr/>
          </p:nvSpPr>
          <p:spPr bwMode="auto">
            <a:xfrm>
              <a:off x="6677025" y="6526213"/>
              <a:ext cx="55563" cy="6350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0" name="Freeform 208"/>
            <p:cNvSpPr>
              <a:spLocks noEditPoints="1"/>
            </p:cNvSpPr>
            <p:nvPr/>
          </p:nvSpPr>
          <p:spPr bwMode="auto">
            <a:xfrm>
              <a:off x="5861050" y="6657976"/>
              <a:ext cx="41275" cy="61913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1" name="Freeform 209"/>
            <p:cNvSpPr>
              <a:spLocks/>
            </p:cNvSpPr>
            <p:nvPr/>
          </p:nvSpPr>
          <p:spPr bwMode="auto">
            <a:xfrm>
              <a:off x="5937250" y="6657976"/>
              <a:ext cx="38100" cy="61913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2" name="Freeform 210"/>
            <p:cNvSpPr>
              <a:spLocks/>
            </p:cNvSpPr>
            <p:nvPr/>
          </p:nvSpPr>
          <p:spPr bwMode="auto">
            <a:xfrm>
              <a:off x="60055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3" name="Freeform 211"/>
            <p:cNvSpPr>
              <a:spLocks/>
            </p:cNvSpPr>
            <p:nvPr/>
          </p:nvSpPr>
          <p:spPr bwMode="auto">
            <a:xfrm>
              <a:off x="6083300" y="6657976"/>
              <a:ext cx="55563" cy="61913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4" name="Freeform 212"/>
            <p:cNvSpPr>
              <a:spLocks noEditPoints="1"/>
            </p:cNvSpPr>
            <p:nvPr/>
          </p:nvSpPr>
          <p:spPr bwMode="auto">
            <a:xfrm>
              <a:off x="6167438" y="6657976"/>
              <a:ext cx="49213" cy="61913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5" name="Freeform 213"/>
            <p:cNvSpPr>
              <a:spLocks noEditPoints="1"/>
            </p:cNvSpPr>
            <p:nvPr/>
          </p:nvSpPr>
          <p:spPr bwMode="auto">
            <a:xfrm>
              <a:off x="6246813" y="6657976"/>
              <a:ext cx="42863" cy="61913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6" name="Freeform 214"/>
            <p:cNvSpPr>
              <a:spLocks/>
            </p:cNvSpPr>
            <p:nvPr/>
          </p:nvSpPr>
          <p:spPr bwMode="auto">
            <a:xfrm>
              <a:off x="63230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7" name="Freeform 215"/>
            <p:cNvSpPr>
              <a:spLocks/>
            </p:cNvSpPr>
            <p:nvPr/>
          </p:nvSpPr>
          <p:spPr bwMode="auto">
            <a:xfrm>
              <a:off x="6083300" y="5922963"/>
              <a:ext cx="209550" cy="411163"/>
            </a:xfrm>
            <a:custGeom>
              <a:avLst/>
              <a:gdLst>
                <a:gd name="T0" fmla="*/ 77 w 77"/>
                <a:gd name="T1" fmla="*/ 123 h 151"/>
                <a:gd name="T2" fmla="*/ 61 w 77"/>
                <a:gd name="T3" fmla="*/ 115 h 151"/>
                <a:gd name="T4" fmla="*/ 46 w 77"/>
                <a:gd name="T5" fmla="*/ 52 h 151"/>
                <a:gd name="T6" fmla="*/ 54 w 77"/>
                <a:gd name="T7" fmla="*/ 0 h 151"/>
                <a:gd name="T8" fmla="*/ 53 w 77"/>
                <a:gd name="T9" fmla="*/ 0 h 151"/>
                <a:gd name="T10" fmla="*/ 30 w 77"/>
                <a:gd name="T11" fmla="*/ 57 h 151"/>
                <a:gd name="T12" fmla="*/ 45 w 77"/>
                <a:gd name="T13" fmla="*/ 151 h 151"/>
                <a:gd name="T14" fmla="*/ 77 w 77"/>
                <a:gd name="T15" fmla="*/ 123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" h="151">
                  <a:moveTo>
                    <a:pt x="77" y="123"/>
                  </a:moveTo>
                  <a:cubicBezTo>
                    <a:pt x="73" y="121"/>
                    <a:pt x="68" y="119"/>
                    <a:pt x="61" y="115"/>
                  </a:cubicBezTo>
                  <a:cubicBezTo>
                    <a:pt x="40" y="103"/>
                    <a:pt x="34" y="84"/>
                    <a:pt x="46" y="52"/>
                  </a:cubicBezTo>
                  <a:cubicBezTo>
                    <a:pt x="52" y="33"/>
                    <a:pt x="56" y="17"/>
                    <a:pt x="54" y="0"/>
                  </a:cubicBezTo>
                  <a:cubicBezTo>
                    <a:pt x="54" y="0"/>
                    <a:pt x="53" y="0"/>
                    <a:pt x="53" y="0"/>
                  </a:cubicBezTo>
                  <a:cubicBezTo>
                    <a:pt x="52" y="21"/>
                    <a:pt x="44" y="34"/>
                    <a:pt x="30" y="57"/>
                  </a:cubicBezTo>
                  <a:cubicBezTo>
                    <a:pt x="0" y="105"/>
                    <a:pt x="31" y="140"/>
                    <a:pt x="45" y="151"/>
                  </a:cubicBezTo>
                  <a:cubicBezTo>
                    <a:pt x="58" y="144"/>
                    <a:pt x="69" y="135"/>
                    <a:pt x="77" y="12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8" name="Freeform 216"/>
            <p:cNvSpPr>
              <a:spLocks/>
            </p:cNvSpPr>
            <p:nvPr/>
          </p:nvSpPr>
          <p:spPr bwMode="auto">
            <a:xfrm>
              <a:off x="5961063" y="5911851"/>
              <a:ext cx="252413" cy="446088"/>
            </a:xfrm>
            <a:custGeom>
              <a:avLst/>
              <a:gdLst>
                <a:gd name="T0" fmla="*/ 61 w 93"/>
                <a:gd name="T1" fmla="*/ 59 h 164"/>
                <a:gd name="T2" fmla="*/ 93 w 93"/>
                <a:gd name="T3" fmla="*/ 1 h 164"/>
                <a:gd name="T4" fmla="*/ 93 w 93"/>
                <a:gd name="T5" fmla="*/ 0 h 164"/>
                <a:gd name="T6" fmla="*/ 39 w 93"/>
                <a:gd name="T7" fmla="*/ 58 h 164"/>
                <a:gd name="T8" fmla="*/ 12 w 93"/>
                <a:gd name="T9" fmla="*/ 154 h 164"/>
                <a:gd name="T10" fmla="*/ 51 w 93"/>
                <a:gd name="T11" fmla="*/ 164 h 164"/>
                <a:gd name="T12" fmla="*/ 60 w 93"/>
                <a:gd name="T13" fmla="*/ 163 h 164"/>
                <a:gd name="T14" fmla="*/ 61 w 93"/>
                <a:gd name="T15" fmla="*/ 59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64">
                  <a:moveTo>
                    <a:pt x="61" y="59"/>
                  </a:moveTo>
                  <a:cubicBezTo>
                    <a:pt x="84" y="32"/>
                    <a:pt x="92" y="19"/>
                    <a:pt x="93" y="1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7" y="23"/>
                    <a:pt x="74" y="34"/>
                    <a:pt x="39" y="58"/>
                  </a:cubicBezTo>
                  <a:cubicBezTo>
                    <a:pt x="0" y="83"/>
                    <a:pt x="2" y="127"/>
                    <a:pt x="12" y="154"/>
                  </a:cubicBezTo>
                  <a:cubicBezTo>
                    <a:pt x="24" y="160"/>
                    <a:pt x="37" y="164"/>
                    <a:pt x="51" y="164"/>
                  </a:cubicBezTo>
                  <a:cubicBezTo>
                    <a:pt x="54" y="164"/>
                    <a:pt x="57" y="164"/>
                    <a:pt x="60" y="163"/>
                  </a:cubicBezTo>
                  <a:cubicBezTo>
                    <a:pt x="33" y="122"/>
                    <a:pt x="35" y="90"/>
                    <a:pt x="61" y="5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9" name="Freeform 217"/>
            <p:cNvSpPr>
              <a:spLocks/>
            </p:cNvSpPr>
            <p:nvPr/>
          </p:nvSpPr>
          <p:spPr bwMode="auto">
            <a:xfrm>
              <a:off x="5864225" y="5907088"/>
              <a:ext cx="336550" cy="361950"/>
            </a:xfrm>
            <a:custGeom>
              <a:avLst/>
              <a:gdLst>
                <a:gd name="T0" fmla="*/ 83 w 124"/>
                <a:gd name="T1" fmla="*/ 41 h 133"/>
                <a:gd name="T2" fmla="*/ 124 w 124"/>
                <a:gd name="T3" fmla="*/ 0 h 133"/>
                <a:gd name="T4" fmla="*/ 124 w 124"/>
                <a:gd name="T5" fmla="*/ 0 h 133"/>
                <a:gd name="T6" fmla="*/ 52 w 124"/>
                <a:gd name="T7" fmla="*/ 32 h 133"/>
                <a:gd name="T8" fmla="*/ 2 w 124"/>
                <a:gd name="T9" fmla="*/ 64 h 133"/>
                <a:gd name="T10" fmla="*/ 0 w 124"/>
                <a:gd name="T11" fmla="*/ 79 h 133"/>
                <a:gd name="T12" fmla="*/ 20 w 124"/>
                <a:gd name="T13" fmla="*/ 133 h 133"/>
                <a:gd name="T14" fmla="*/ 83 w 124"/>
                <a:gd name="T15" fmla="*/ 4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33">
                  <a:moveTo>
                    <a:pt x="83" y="41"/>
                  </a:moveTo>
                  <a:cubicBezTo>
                    <a:pt x="109" y="30"/>
                    <a:pt x="121" y="13"/>
                    <a:pt x="124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2" y="23"/>
                    <a:pt x="90" y="27"/>
                    <a:pt x="52" y="32"/>
                  </a:cubicBezTo>
                  <a:cubicBezTo>
                    <a:pt x="30" y="35"/>
                    <a:pt x="12" y="48"/>
                    <a:pt x="2" y="64"/>
                  </a:cubicBezTo>
                  <a:cubicBezTo>
                    <a:pt x="1" y="69"/>
                    <a:pt x="0" y="74"/>
                    <a:pt x="0" y="79"/>
                  </a:cubicBezTo>
                  <a:cubicBezTo>
                    <a:pt x="0" y="99"/>
                    <a:pt x="8" y="118"/>
                    <a:pt x="20" y="133"/>
                  </a:cubicBezTo>
                  <a:cubicBezTo>
                    <a:pt x="19" y="68"/>
                    <a:pt x="52" y="54"/>
                    <a:pt x="83" y="4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  <p:pic>
        <p:nvPicPr>
          <p:cNvPr id="62" name="Grafik 61" descr="Ein Bild, das Gras, Himmel, draußen, Outdoorobjekt enthält.&#10;&#10;Mit sehr hoher Zuverlässigkeit generierte Beschreibung">
            <a:extLst>
              <a:ext uri="{FF2B5EF4-FFF2-40B4-BE49-F238E27FC236}">
                <a16:creationId xmlns:a16="http://schemas.microsoft.com/office/drawing/2014/main" id="{67A00900-2D2B-433E-8CBB-79C2DF112D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2192001" cy="6858379"/>
          </a:xfrm>
          <a:prstGeom prst="rect">
            <a:avLst/>
          </a:prstGeom>
        </p:spPr>
      </p:pic>
      <p:sp>
        <p:nvSpPr>
          <p:cNvPr id="6" name="Titel 5"/>
          <p:cNvSpPr>
            <a:spLocks noGrp="1"/>
          </p:cNvSpPr>
          <p:nvPr>
            <p:ph type="title"/>
          </p:nvPr>
        </p:nvSpPr>
        <p:spPr>
          <a:xfrm>
            <a:off x="2424641" y="2743971"/>
            <a:ext cx="7341129" cy="1036319"/>
          </a:xfrm>
        </p:spPr>
        <p:txBody>
          <a:bodyPr rtlCol="0"/>
          <a:lstStyle/>
          <a:p>
            <a:pPr rtl="0"/>
            <a:r>
              <a:rPr lang="da-DK" dirty="0"/>
              <a:t>Thank you for your attention</a:t>
            </a:r>
          </a:p>
        </p:txBody>
      </p:sp>
      <p:sp>
        <p:nvSpPr>
          <p:cNvPr id="8" name="Pladsholder til tekst 7"/>
          <p:cNvSpPr>
            <a:spLocks noGrp="1"/>
          </p:cNvSpPr>
          <p:nvPr>
            <p:ph type="body" sz="quarter" idx="12"/>
          </p:nvPr>
        </p:nvSpPr>
        <p:spPr>
          <a:xfrm>
            <a:off x="2424641" y="4005141"/>
            <a:ext cx="7341129" cy="412750"/>
          </a:xfrm>
        </p:spPr>
        <p:txBody>
          <a:bodyPr rtlCol="0"/>
          <a:lstStyle/>
          <a:p>
            <a:pPr rtl="0"/>
            <a:r>
              <a:rPr lang="da-DK" dirty="0"/>
              <a:t>Questions?</a:t>
            </a:r>
          </a:p>
        </p:txBody>
      </p:sp>
      <p:sp>
        <p:nvSpPr>
          <p:cNvPr id="65" name="Textfeld 64">
            <a:extLst>
              <a:ext uri="{FF2B5EF4-FFF2-40B4-BE49-F238E27FC236}">
                <a16:creationId xmlns:a16="http://schemas.microsoft.com/office/drawing/2014/main" id="{0885168E-EBB7-4790-9C4C-E17AE5576B94}"/>
              </a:ext>
            </a:extLst>
          </p:cNvPr>
          <p:cNvSpPr txBox="1"/>
          <p:nvPr/>
        </p:nvSpPr>
        <p:spPr>
          <a:xfrm>
            <a:off x="11352985" y="6229197"/>
            <a:ext cx="48332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[4]</a:t>
            </a:r>
          </a:p>
        </p:txBody>
      </p:sp>
    </p:spTree>
    <p:extLst>
      <p:ext uri="{BB962C8B-B14F-4D97-AF65-F5344CB8AC3E}">
        <p14:creationId xmlns:p14="http://schemas.microsoft.com/office/powerpoint/2010/main" val="27411921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Imagen que contiene captura de pantalla&#10;&#10;Descripción generada automáticamente">
            <a:extLst>
              <a:ext uri="{FF2B5EF4-FFF2-40B4-BE49-F238E27FC236}">
                <a16:creationId xmlns:a16="http://schemas.microsoft.com/office/drawing/2014/main" id="{E9BE5A38-9467-4179-AF7B-26F8AA810F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669" y="1852532"/>
            <a:ext cx="7976523" cy="3977738"/>
          </a:xfrm>
          <a:prstGeom prst="rect">
            <a:avLst/>
          </a:prstGeom>
        </p:spPr>
      </p:pic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6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7604150" cy="1621619"/>
          </a:xfrm>
        </p:spPr>
        <p:txBody>
          <a:bodyPr rtlCol="0"/>
          <a:lstStyle/>
          <a:p>
            <a:pPr rtl="0"/>
            <a:r>
              <a:rPr lang="en-GB" dirty="0"/>
              <a:t>What is a module integrated converter (MIC)?</a:t>
            </a:r>
            <a:endParaRPr lang="da-DK" dirty="0">
              <a:solidFill>
                <a:schemeClr val="accent4"/>
              </a:solidFill>
            </a:endParaRPr>
          </a:p>
        </p:txBody>
      </p:sp>
      <p:sp>
        <p:nvSpPr>
          <p:cNvPr id="6" name="Tekstfelt 3">
            <a:extLst>
              <a:ext uri="{FF2B5EF4-FFF2-40B4-BE49-F238E27FC236}">
                <a16:creationId xmlns:a16="http://schemas.microsoft.com/office/drawing/2014/main" id="{C3DB0321-323A-406D-8EF9-F82AAC328315}"/>
              </a:ext>
            </a:extLst>
          </p:cNvPr>
          <p:cNvSpPr txBox="1"/>
          <p:nvPr/>
        </p:nvSpPr>
        <p:spPr>
          <a:xfrm>
            <a:off x="5635651" y="3507594"/>
            <a:ext cx="6275704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Is a part of each PV module.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rtl="0"/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Prevents mismatch losses.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Serial or parallel arrangements.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</p:txBody>
      </p:sp>
      <p:sp>
        <p:nvSpPr>
          <p:cNvPr id="7" name="Pladsholder til slidenummer 1">
            <a:extLst>
              <a:ext uri="{FF2B5EF4-FFF2-40B4-BE49-F238E27FC236}">
                <a16:creationId xmlns:a16="http://schemas.microsoft.com/office/drawing/2014/main" id="{46465162-C0D4-4E8B-8506-326D19888CE7}"/>
              </a:ext>
            </a:extLst>
          </p:cNvPr>
          <p:cNvSpPr txBox="1">
            <a:spLocks/>
          </p:cNvSpPr>
          <p:nvPr/>
        </p:nvSpPr>
        <p:spPr>
          <a:xfrm>
            <a:off x="11335499" y="593223"/>
            <a:ext cx="48063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Slide</a:t>
            </a:r>
          </a:p>
        </p:txBody>
      </p:sp>
      <p:sp>
        <p:nvSpPr>
          <p:cNvPr id="8" name="Pladsholder til slidenummer 1">
            <a:extLst>
              <a:ext uri="{FF2B5EF4-FFF2-40B4-BE49-F238E27FC236}">
                <a16:creationId xmlns:a16="http://schemas.microsoft.com/office/drawing/2014/main" id="{40718BCB-51E8-4669-999C-FF45AB17DAF6}"/>
              </a:ext>
            </a:extLst>
          </p:cNvPr>
          <p:cNvSpPr txBox="1">
            <a:spLocks/>
          </p:cNvSpPr>
          <p:nvPr/>
        </p:nvSpPr>
        <p:spPr>
          <a:xfrm>
            <a:off x="11364307" y="755148"/>
            <a:ext cx="48063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of 59</a:t>
            </a:r>
          </a:p>
        </p:txBody>
      </p:sp>
      <p:sp>
        <p:nvSpPr>
          <p:cNvPr id="9" name="Pladsholder til slidenummer 1">
            <a:extLst>
              <a:ext uri="{FF2B5EF4-FFF2-40B4-BE49-F238E27FC236}">
                <a16:creationId xmlns:a16="http://schemas.microsoft.com/office/drawing/2014/main" id="{66D2EEA3-0ABE-48D5-BF3B-844449A07BD9}"/>
              </a:ext>
            </a:extLst>
          </p:cNvPr>
          <p:cNvSpPr txBox="1">
            <a:spLocks/>
          </p:cNvSpPr>
          <p:nvPr/>
        </p:nvSpPr>
        <p:spPr>
          <a:xfrm>
            <a:off x="10761026" y="6264777"/>
            <a:ext cx="699454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 err="1"/>
              <a:t>Aitor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868086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11875898" cy="1621619"/>
          </a:xfrm>
        </p:spPr>
        <p:txBody>
          <a:bodyPr rtlCol="0"/>
          <a:lstStyle/>
          <a:p>
            <a:pPr rtl="0"/>
            <a:r>
              <a:rPr lang="en-GB" dirty="0"/>
              <a:t>References</a:t>
            </a:r>
            <a:endParaRPr lang="da-DK" dirty="0">
              <a:solidFill>
                <a:schemeClr val="accent4"/>
              </a:solidFill>
            </a:endParaRPr>
          </a:p>
        </p:txBody>
      </p:sp>
      <p:sp>
        <p:nvSpPr>
          <p:cNvPr id="7" name="Tekstfelt 3"/>
          <p:cNvSpPr txBox="1"/>
          <p:nvPr/>
        </p:nvSpPr>
        <p:spPr>
          <a:xfrm>
            <a:off x="212469" y="2401516"/>
            <a:ext cx="1251075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600" spc="300" dirty="0">
                <a:sym typeface="Wingdings" panose="05000000000000000000" pitchFamily="2" charset="2"/>
              </a:rPr>
              <a:t>[1] </a:t>
            </a:r>
            <a:r>
              <a:rPr lang="en-GB" sz="1600" spc="300" dirty="0">
                <a:sym typeface="Wingdings" panose="05000000000000000000" pitchFamily="2" charset="2"/>
                <a:hlinkClick r:id="rId3"/>
              </a:rPr>
              <a:t>http://www.safegardgroup.com/blog/2017/07/27/solar-panel-disposal</a:t>
            </a:r>
            <a:endParaRPr lang="en-GB" sz="1600" spc="300" dirty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GB" sz="1600" spc="300" dirty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600" spc="300" dirty="0">
                <a:sym typeface="Wingdings" panose="05000000000000000000" pitchFamily="2" charset="2"/>
              </a:rPr>
              <a:t>[2] </a:t>
            </a:r>
            <a:r>
              <a:rPr lang="en-GB" sz="1600" spc="300" dirty="0">
                <a:sym typeface="Wingdings" panose="05000000000000000000" pitchFamily="2" charset="2"/>
                <a:hlinkClick r:id="rId4"/>
              </a:rPr>
              <a:t>https://www.dgem.nl/nl/zonne-energie/opbrengstvariabelen-zonnepanelen</a:t>
            </a:r>
            <a:endParaRPr lang="en-GB" sz="1600" spc="300" dirty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GB" sz="1600" spc="300" dirty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600" spc="300" dirty="0">
                <a:sym typeface="Wingdings" panose="05000000000000000000" pitchFamily="2" charset="2"/>
              </a:rPr>
              <a:t>[3] MOSFET Gate Drive Circuit, Toshiba, 2018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GB" sz="1600" spc="300" dirty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600" spc="300" dirty="0">
                <a:sym typeface="Wingdings" panose="05000000000000000000" pitchFamily="2" charset="2"/>
              </a:rPr>
              <a:t>[4] </a:t>
            </a:r>
            <a:r>
              <a:rPr lang="en-GB" sz="1600" spc="300" dirty="0">
                <a:sym typeface="Wingdings" panose="05000000000000000000" pitchFamily="2" charset="2"/>
                <a:hlinkClick r:id="rId5"/>
              </a:rPr>
              <a:t>https://www.thermofisher.com/blog/mining/mining-metals-for-a-renewable-energy-future/</a:t>
            </a:r>
            <a:endParaRPr lang="en-GB" sz="1600" spc="300" dirty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GB" sz="1600" spc="300" dirty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GB" sz="1600" spc="300" dirty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GB" sz="1600" spc="300" dirty="0">
              <a:sym typeface="Wingdings" panose="05000000000000000000" pitchFamily="2" charset="2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/>
          </a:p>
        </p:txBody>
      </p:sp>
    </p:spTree>
    <p:extLst>
      <p:ext uri="{BB962C8B-B14F-4D97-AF65-F5344CB8AC3E}">
        <p14:creationId xmlns:p14="http://schemas.microsoft.com/office/powerpoint/2010/main" val="16239152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7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6145023" cy="1621619"/>
          </a:xfrm>
        </p:spPr>
        <p:txBody>
          <a:bodyPr rtlCol="0"/>
          <a:lstStyle/>
          <a:p>
            <a:pPr rtl="0"/>
            <a:r>
              <a:rPr lang="en-GB" dirty="0"/>
              <a:t>Why MICs?</a:t>
            </a:r>
            <a:endParaRPr lang="da-DK" dirty="0">
              <a:solidFill>
                <a:srgbClr val="FF0000"/>
              </a:solidFill>
            </a:endParaRPr>
          </a:p>
        </p:txBody>
      </p:sp>
      <p:sp>
        <p:nvSpPr>
          <p:cNvPr id="10" name="Tekstfelt 3">
            <a:extLst>
              <a:ext uri="{FF2B5EF4-FFF2-40B4-BE49-F238E27FC236}">
                <a16:creationId xmlns:a16="http://schemas.microsoft.com/office/drawing/2014/main" id="{74D7604B-9364-48FD-871C-086D07B49E66}"/>
              </a:ext>
            </a:extLst>
          </p:cNvPr>
          <p:cNvSpPr txBox="1"/>
          <p:nvPr/>
        </p:nvSpPr>
        <p:spPr>
          <a:xfrm>
            <a:off x="1010161" y="1864226"/>
            <a:ext cx="458032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r>
              <a:rPr lang="en-GB" sz="1600" b="1" spc="300" dirty="0"/>
              <a:t>Advantages:</a:t>
            </a:r>
          </a:p>
          <a:p>
            <a:pPr rtl="0"/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Allows individual maximum power point tracking.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Replaces bypass diode.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Higher system efficiencies achieved under mismatches.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Certain topologies allow bidirectionality.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</p:txBody>
      </p:sp>
      <p:sp>
        <p:nvSpPr>
          <p:cNvPr id="6" name="Tekstfelt 3">
            <a:extLst>
              <a:ext uri="{FF2B5EF4-FFF2-40B4-BE49-F238E27FC236}">
                <a16:creationId xmlns:a16="http://schemas.microsoft.com/office/drawing/2014/main" id="{08DC6227-9268-4632-B823-36F92DCED683}"/>
              </a:ext>
            </a:extLst>
          </p:cNvPr>
          <p:cNvSpPr txBox="1"/>
          <p:nvPr/>
        </p:nvSpPr>
        <p:spPr>
          <a:xfrm>
            <a:off x="6509228" y="1864226"/>
            <a:ext cx="467261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spc="300" dirty="0"/>
              <a:t>Disadvantages:</a:t>
            </a:r>
          </a:p>
          <a:p>
            <a:endParaRPr lang="en-GB" sz="1600" spc="300" dirty="0"/>
          </a:p>
          <a:p>
            <a:endParaRPr lang="en-GB" sz="1600" spc="3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600" spc="300" dirty="0"/>
              <a:t>Could imply lower efficiency under specific cases.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600" spc="300" dirty="0"/>
              <a:t>Production cost increase.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</p:txBody>
      </p:sp>
      <p:sp>
        <p:nvSpPr>
          <p:cNvPr id="7" name="Pladsholder til slidenummer 1">
            <a:extLst>
              <a:ext uri="{FF2B5EF4-FFF2-40B4-BE49-F238E27FC236}">
                <a16:creationId xmlns:a16="http://schemas.microsoft.com/office/drawing/2014/main" id="{D9FF752E-0F9A-4D69-A90D-CB51FE05E5F6}"/>
              </a:ext>
            </a:extLst>
          </p:cNvPr>
          <p:cNvSpPr txBox="1">
            <a:spLocks/>
          </p:cNvSpPr>
          <p:nvPr/>
        </p:nvSpPr>
        <p:spPr>
          <a:xfrm>
            <a:off x="11335499" y="593223"/>
            <a:ext cx="48063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Slide</a:t>
            </a:r>
          </a:p>
        </p:txBody>
      </p:sp>
      <p:sp>
        <p:nvSpPr>
          <p:cNvPr id="8" name="Pladsholder til slidenummer 1">
            <a:extLst>
              <a:ext uri="{FF2B5EF4-FFF2-40B4-BE49-F238E27FC236}">
                <a16:creationId xmlns:a16="http://schemas.microsoft.com/office/drawing/2014/main" id="{06B468F1-54FB-40D1-BCBA-409F9233E30A}"/>
              </a:ext>
            </a:extLst>
          </p:cNvPr>
          <p:cNvSpPr txBox="1">
            <a:spLocks/>
          </p:cNvSpPr>
          <p:nvPr/>
        </p:nvSpPr>
        <p:spPr>
          <a:xfrm>
            <a:off x="11364307" y="755148"/>
            <a:ext cx="48063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of 59</a:t>
            </a:r>
          </a:p>
        </p:txBody>
      </p:sp>
      <p:sp>
        <p:nvSpPr>
          <p:cNvPr id="9" name="Pladsholder til slidenummer 1">
            <a:extLst>
              <a:ext uri="{FF2B5EF4-FFF2-40B4-BE49-F238E27FC236}">
                <a16:creationId xmlns:a16="http://schemas.microsoft.com/office/drawing/2014/main" id="{E98FD082-4E6F-4727-8C85-2825713C7F83}"/>
              </a:ext>
            </a:extLst>
          </p:cNvPr>
          <p:cNvSpPr txBox="1">
            <a:spLocks/>
          </p:cNvSpPr>
          <p:nvPr/>
        </p:nvSpPr>
        <p:spPr>
          <a:xfrm>
            <a:off x="10761026" y="6264777"/>
            <a:ext cx="699454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 err="1"/>
              <a:t>Aitor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90958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>
            <a:extLst>
              <a:ext uri="{FF2B5EF4-FFF2-40B4-BE49-F238E27FC236}">
                <a16:creationId xmlns:a16="http://schemas.microsoft.com/office/drawing/2014/main" id="{B479FD0A-DE42-4D67-8F9A-6B5E723F04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D8D877B3-D348-4611-9BDB-C5374591D951}" type="slidenum">
              <a:rPr lang="en-US" smtClean="0"/>
              <a:pPr rtl="0"/>
              <a:t>8</a:t>
            </a:fld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B9C98A7-98E7-4079-B0FD-7FDD32D17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4" y="370290"/>
            <a:ext cx="5390093" cy="1474385"/>
          </a:xfrm>
        </p:spPr>
        <p:txBody>
          <a:bodyPr/>
          <a:lstStyle/>
          <a:p>
            <a:r>
              <a:rPr lang="en-US" dirty="0"/>
              <a:t>Problem statement and objectives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207B1952-826B-4C4C-A5A0-D10DB72E0A3C}"/>
              </a:ext>
            </a:extLst>
          </p:cNvPr>
          <p:cNvSpPr txBox="1"/>
          <p:nvPr/>
        </p:nvSpPr>
        <p:spPr>
          <a:xfrm>
            <a:off x="587373" y="1844675"/>
            <a:ext cx="1083199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spc="300" dirty="0"/>
              <a:t>How can a module integrated converter be designed to maximize </a:t>
            </a:r>
          </a:p>
          <a:p>
            <a:r>
              <a:rPr lang="en-US" sz="2000" b="1" i="1" spc="300" dirty="0"/>
              <a:t>the PV power generation under real conditions?</a:t>
            </a:r>
          </a:p>
          <a:p>
            <a:endParaRPr lang="de-DE" sz="1600" b="1" spc="300" dirty="0"/>
          </a:p>
          <a:p>
            <a:endParaRPr lang="de-DE" sz="1600" b="1" spc="300" dirty="0"/>
          </a:p>
          <a:p>
            <a:r>
              <a:rPr lang="en-US" b="1" spc="300" dirty="0"/>
              <a:t>Objectives: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pc="3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pc="300" dirty="0"/>
              <a:t>Design a DC-DC converter for integration with a PV panel.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de-DE" spc="3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pc="300" dirty="0"/>
              <a:t>Implementation of an MPPT algorithm.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de-DE" spc="3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pc="300" dirty="0"/>
              <a:t>Hardware implementation of the MIC.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de-DE" spc="3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pc="300" dirty="0"/>
              <a:t>Test of the system and validation of the MIC.</a:t>
            </a:r>
            <a:endParaRPr lang="de-DE" spc="300" dirty="0"/>
          </a:p>
        </p:txBody>
      </p:sp>
      <p:sp>
        <p:nvSpPr>
          <p:cNvPr id="5" name="Pladsholder til slidenummer 1">
            <a:extLst>
              <a:ext uri="{FF2B5EF4-FFF2-40B4-BE49-F238E27FC236}">
                <a16:creationId xmlns:a16="http://schemas.microsoft.com/office/drawing/2014/main" id="{4FF38748-ECAE-439E-967E-EDA5324547A9}"/>
              </a:ext>
            </a:extLst>
          </p:cNvPr>
          <p:cNvSpPr txBox="1">
            <a:spLocks/>
          </p:cNvSpPr>
          <p:nvPr/>
        </p:nvSpPr>
        <p:spPr>
          <a:xfrm>
            <a:off x="11335499" y="593223"/>
            <a:ext cx="48063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Slide</a:t>
            </a:r>
          </a:p>
        </p:txBody>
      </p:sp>
      <p:sp>
        <p:nvSpPr>
          <p:cNvPr id="7" name="Pladsholder til slidenummer 1">
            <a:extLst>
              <a:ext uri="{FF2B5EF4-FFF2-40B4-BE49-F238E27FC236}">
                <a16:creationId xmlns:a16="http://schemas.microsoft.com/office/drawing/2014/main" id="{45A34E69-C9C1-4E03-A265-9418B58E3C26}"/>
              </a:ext>
            </a:extLst>
          </p:cNvPr>
          <p:cNvSpPr txBox="1">
            <a:spLocks/>
          </p:cNvSpPr>
          <p:nvPr/>
        </p:nvSpPr>
        <p:spPr>
          <a:xfrm>
            <a:off x="11364307" y="755148"/>
            <a:ext cx="48063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of 59</a:t>
            </a:r>
          </a:p>
        </p:txBody>
      </p:sp>
      <p:sp>
        <p:nvSpPr>
          <p:cNvPr id="8" name="Pladsholder til slidenummer 1">
            <a:extLst>
              <a:ext uri="{FF2B5EF4-FFF2-40B4-BE49-F238E27FC236}">
                <a16:creationId xmlns:a16="http://schemas.microsoft.com/office/drawing/2014/main" id="{28848E27-1CDB-4995-9153-B43CF816F566}"/>
              </a:ext>
            </a:extLst>
          </p:cNvPr>
          <p:cNvSpPr txBox="1">
            <a:spLocks/>
          </p:cNvSpPr>
          <p:nvPr/>
        </p:nvSpPr>
        <p:spPr>
          <a:xfrm>
            <a:off x="10761026" y="6264777"/>
            <a:ext cx="699454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r" defTabSz="914330" rtl="0" eaLnBrk="1" latinLnBrk="0" hangingPunct="1">
              <a:defRPr sz="1000" b="1" i="0" kern="120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 err="1"/>
              <a:t>Aitor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99241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ladsholder til billede 12">
            <a:extLst>
              <a:ext uri="{FF2B5EF4-FFF2-40B4-BE49-F238E27FC236}">
                <a16:creationId xmlns:a16="http://schemas.microsoft.com/office/drawing/2014/main" id="{2290D67B-A4EA-4EC2-B0D0-CB46BBC62663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97" t="14439" r="5136" b="8968"/>
          <a:stretch/>
        </p:blipFill>
        <p:spPr>
          <a:xfrm>
            <a:off x="0" y="-135925"/>
            <a:ext cx="12192000" cy="7309556"/>
          </a:xfrm>
        </p:spPr>
      </p:pic>
      <p:sp>
        <p:nvSpPr>
          <p:cNvPr id="11" name="Titel 1">
            <a:extLst>
              <a:ext uri="{FF2B5EF4-FFF2-40B4-BE49-F238E27FC236}">
                <a16:creationId xmlns:a16="http://schemas.microsoft.com/office/drawing/2014/main" id="{F317DAAF-84F4-4F11-A1E4-55448A286A42}"/>
              </a:ext>
            </a:extLst>
          </p:cNvPr>
          <p:cNvSpPr txBox="1">
            <a:spLocks/>
          </p:cNvSpPr>
          <p:nvPr/>
        </p:nvSpPr>
        <p:spPr>
          <a:xfrm>
            <a:off x="2593975" y="2828893"/>
            <a:ext cx="7341129" cy="1036319"/>
          </a:xfrm>
          <a:prstGeom prst="rect">
            <a:avLst/>
          </a:prstGeom>
          <a:solidFill>
            <a:schemeClr val="bg1"/>
          </a:solidFill>
          <a:effectLst/>
        </p:spPr>
        <p:txBody>
          <a:bodyPr vert="horz" lIns="0" tIns="0" rIns="0" bIns="0" rtlCol="0" anchor="ctr" anchorCtr="0">
            <a:noAutofit/>
          </a:bodyPr>
          <a:lstStyle>
            <a:lvl1pPr algn="ctr" defTabSz="914318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1" kern="1200" spc="300" baseline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GB"/>
              <a:t>Converter Design</a:t>
            </a:r>
            <a:endParaRPr lang="da-DK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9367069"/>
      </p:ext>
    </p:extLst>
  </p:cSld>
  <p:clrMapOvr>
    <a:masterClrMapping/>
  </p:clrMapOvr>
</p:sld>
</file>

<file path=ppt/theme/theme1.xml><?xml version="1.0" encoding="utf-8"?>
<a:theme xmlns:a="http://schemas.openxmlformats.org/drawingml/2006/main" name="AAU PowerPoint">
  <a:themeElements>
    <a:clrScheme name="AAU">
      <a:dk1>
        <a:srgbClr val="211A52"/>
      </a:dk1>
      <a:lt1>
        <a:srgbClr val="FFFFFF"/>
      </a:lt1>
      <a:dk2>
        <a:srgbClr val="76818B"/>
      </a:dk2>
      <a:lt2>
        <a:srgbClr val="BBC0C5"/>
      </a:lt2>
      <a:accent1>
        <a:srgbClr val="4D4875"/>
      </a:accent1>
      <a:accent2>
        <a:srgbClr val="A6A3BA"/>
      </a:accent2>
      <a:accent3>
        <a:srgbClr val="7A72CC"/>
      </a:accent3>
      <a:accent4>
        <a:srgbClr val="DF6752"/>
      </a:accent4>
      <a:accent5>
        <a:srgbClr val="BDB9E5"/>
      </a:accent5>
      <a:accent6>
        <a:srgbClr val="594FBF"/>
      </a:accent6>
      <a:hlink>
        <a:srgbClr val="9B95D9"/>
      </a:hlink>
      <a:folHlink>
        <a:srgbClr val="DEDCF2"/>
      </a:folHlink>
    </a:clrScheme>
    <a:fontScheme name="AAU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&amp;D-Powerpoint Template_16x9" id="{D6003E70-2833-4847-828A-A182BBF6C8FF}" vid="{85D7DE89-D8E2-D743-952C-ED1FA0F1847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B&amp;D-Powerpoint Template_16x9</Template>
  <TotalTime>17</TotalTime>
  <Words>1984</Words>
  <Application>Microsoft Office PowerPoint</Application>
  <PresentationFormat>Panorámica</PresentationFormat>
  <Paragraphs>811</Paragraphs>
  <Slides>60</Slides>
  <Notes>34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60</vt:i4>
      </vt:variant>
    </vt:vector>
  </HeadingPairs>
  <TitlesOfParts>
    <vt:vector size="65" baseType="lpstr">
      <vt:lpstr>Arial</vt:lpstr>
      <vt:lpstr>Calibri</vt:lpstr>
      <vt:lpstr>Cambria Math</vt:lpstr>
      <vt:lpstr>Wingdings</vt:lpstr>
      <vt:lpstr>AAU PowerPoint</vt:lpstr>
      <vt:lpstr>DC-DC Converter for PV Module Integration</vt:lpstr>
      <vt:lpstr>CONTENT</vt:lpstr>
      <vt:lpstr>Introduction</vt:lpstr>
      <vt:lpstr>Motivation</vt:lpstr>
      <vt:lpstr>Existing problem</vt:lpstr>
      <vt:lpstr>What is a module integrated converter (MIC)?</vt:lpstr>
      <vt:lpstr>Why MICs?</vt:lpstr>
      <vt:lpstr>Problem statement and objectives</vt:lpstr>
      <vt:lpstr>Presentación de PowerPoint</vt:lpstr>
      <vt:lpstr>System requirements</vt:lpstr>
      <vt:lpstr>Selection of topology</vt:lpstr>
      <vt:lpstr>Passive components Sizing</vt:lpstr>
      <vt:lpstr>Passive components Sizing</vt:lpstr>
      <vt:lpstr>Passive components Selection</vt:lpstr>
      <vt:lpstr>Power circuitry</vt:lpstr>
      <vt:lpstr>Driving circuitry</vt:lpstr>
      <vt:lpstr>Sensor circuitry</vt:lpstr>
      <vt:lpstr>Power supplies</vt:lpstr>
      <vt:lpstr>PCB layout</vt:lpstr>
      <vt:lpstr>Hot and cold sides</vt:lpstr>
      <vt:lpstr>EMI - EMC</vt:lpstr>
      <vt:lpstr>Isolations</vt:lpstr>
      <vt:lpstr>Others</vt:lpstr>
      <vt:lpstr>Presentación de PowerPoint</vt:lpstr>
      <vt:lpstr>Maximum power point (MPP)</vt:lpstr>
      <vt:lpstr>Perturb &amp; Observe technique</vt:lpstr>
      <vt:lpstr>Implementation</vt:lpstr>
      <vt:lpstr>Initial MPPT implementation</vt:lpstr>
      <vt:lpstr>Initial MPPT implementation</vt:lpstr>
      <vt:lpstr>Initial MPPT implementation</vt:lpstr>
      <vt:lpstr>Fixed vs variable perturb step – Buck</vt:lpstr>
      <vt:lpstr>Fixed vs variable perturb step – Boost</vt:lpstr>
      <vt:lpstr>Final implementation</vt:lpstr>
      <vt:lpstr>Final implementation</vt:lpstr>
      <vt:lpstr>Final implementation</vt:lpstr>
      <vt:lpstr>Converter Design</vt:lpstr>
      <vt:lpstr>Testing Overview</vt:lpstr>
      <vt:lpstr>Test setup</vt:lpstr>
      <vt:lpstr>Test setup</vt:lpstr>
      <vt:lpstr>PV panel curves </vt:lpstr>
      <vt:lpstr>PV panel curves</vt:lpstr>
      <vt:lpstr>Standard Test Conditions (STC)</vt:lpstr>
      <vt:lpstr>Standard Test Conditions (STC)</vt:lpstr>
      <vt:lpstr>Boundary between modes of operation</vt:lpstr>
      <vt:lpstr>Boundary between modes of operation</vt:lpstr>
      <vt:lpstr>Sudden change in irradiance</vt:lpstr>
      <vt:lpstr>Sudden change in temperature</vt:lpstr>
      <vt:lpstr>Comparison simulation and experiments</vt:lpstr>
      <vt:lpstr>Efficiency of the converter</vt:lpstr>
      <vt:lpstr>Thermal test</vt:lpstr>
      <vt:lpstr>Discussion</vt:lpstr>
      <vt:lpstr>Driver issues</vt:lpstr>
      <vt:lpstr>Driver issues</vt:lpstr>
      <vt:lpstr>Voltage sensor issues</vt:lpstr>
      <vt:lpstr>Inductor</vt:lpstr>
      <vt:lpstr>Software filtering</vt:lpstr>
      <vt:lpstr>Future work</vt:lpstr>
      <vt:lpstr>Conclusion</vt:lpstr>
      <vt:lpstr>Thank you for your attention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AAU Kommunikation</dc:creator>
  <cp:lastModifiedBy>Aitor Terán Menéndez</cp:lastModifiedBy>
  <cp:revision>517</cp:revision>
  <cp:lastPrinted>2017-03-09T03:48:56Z</cp:lastPrinted>
  <dcterms:created xsi:type="dcterms:W3CDTF">2016-11-10T06:07:03Z</dcterms:created>
  <dcterms:modified xsi:type="dcterms:W3CDTF">2019-01-10T09:51:36Z</dcterms:modified>
</cp:coreProperties>
</file>